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48" r:id="rId1"/>
  </p:sldMasterIdLst>
  <p:sldIdLst>
    <p:sldId id="291" r:id="rId2"/>
    <p:sldId id="280" r:id="rId3"/>
    <p:sldId id="261" r:id="rId4"/>
    <p:sldId id="256" r:id="rId5"/>
    <p:sldId id="257" r:id="rId6"/>
    <p:sldId id="259" r:id="rId7"/>
    <p:sldId id="266" r:id="rId8"/>
    <p:sldId id="265" r:id="rId9"/>
    <p:sldId id="267" r:id="rId10"/>
    <p:sldId id="268" r:id="rId11"/>
    <p:sldId id="269" r:id="rId12"/>
    <p:sldId id="264" r:id="rId13"/>
    <p:sldId id="270" r:id="rId14"/>
    <p:sldId id="271" r:id="rId15"/>
    <p:sldId id="262" r:id="rId16"/>
    <p:sldId id="279" r:id="rId17"/>
    <p:sldId id="272" r:id="rId18"/>
    <p:sldId id="263" r:id="rId19"/>
    <p:sldId id="258" r:id="rId20"/>
    <p:sldId id="260" r:id="rId21"/>
    <p:sldId id="281" r:id="rId22"/>
    <p:sldId id="273" r:id="rId23"/>
    <p:sldId id="274" r:id="rId24"/>
    <p:sldId id="275" r:id="rId25"/>
    <p:sldId id="282" r:id="rId26"/>
    <p:sldId id="276" r:id="rId27"/>
    <p:sldId id="277" r:id="rId28"/>
    <p:sldId id="278" r:id="rId29"/>
    <p:sldId id="283" r:id="rId30"/>
    <p:sldId id="285" r:id="rId31"/>
    <p:sldId id="286" r:id="rId32"/>
    <p:sldId id="287" r:id="rId33"/>
    <p:sldId id="288" r:id="rId34"/>
    <p:sldId id="289" r:id="rId35"/>
    <p:sldId id="293" r:id="rId36"/>
  </p:sldIdLst>
  <p:sldSz cx="9906000" cy="6858000" type="A4"/>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1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p:cViewPr varScale="1">
        <p:scale>
          <a:sx n="45" d="100"/>
          <a:sy n="45" d="100"/>
        </p:scale>
        <p:origin x="964" y="24"/>
      </p:cViewPr>
      <p:guideLst>
        <p:guide orient="horz" pos="2160"/>
        <p:guide pos="312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9" name="8 Subtítulo"/>
          <p:cNvSpPr>
            <a:spLocks noGrp="1"/>
          </p:cNvSpPr>
          <p:nvPr>
            <p:ph type="subTitle" idx="1"/>
          </p:nvPr>
        </p:nvSpPr>
        <p:spPr>
          <a:xfrm>
            <a:off x="495300" y="3699804"/>
            <a:ext cx="8997950" cy="1143000"/>
          </a:xfrm>
        </p:spPr>
        <p:txBody>
          <a:bodyPr>
            <a:noAutofit/>
          </a:bodyPr>
          <a:lstStyle>
            <a:lvl1pPr marL="0" indent="0" algn="ctr">
              <a:buNone/>
              <a:defRPr sz="2200" spc="100" baseline="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MX"/>
              <a:t>Haz clic para editar el estilo de subtítulo del patrón</a:t>
            </a:r>
            <a:endParaRPr kumimoji="0" lang="en-US"/>
          </a:p>
        </p:txBody>
      </p:sp>
      <p:sp>
        <p:nvSpPr>
          <p:cNvPr id="28" name="27 Título"/>
          <p:cNvSpPr>
            <a:spLocks noGrp="1"/>
          </p:cNvSpPr>
          <p:nvPr>
            <p:ph type="ctrTitle"/>
          </p:nvPr>
        </p:nvSpPr>
        <p:spPr>
          <a:xfrm>
            <a:off x="495300" y="1433732"/>
            <a:ext cx="8997950" cy="1981200"/>
          </a:xfrm>
          <a:ln w="6350" cap="rnd">
            <a:noFill/>
          </a:ln>
        </p:spPr>
        <p:txBody>
          <a:bodyPr anchor="b" anchorCtr="0">
            <a:noAutofit/>
          </a:bodyPr>
          <a:lstStyle>
            <a:lvl1pPr algn="ctr">
              <a:defRPr lang="en-US" sz="4800" b="0" dirty="0">
                <a:ln w="3200">
                  <a:solidFill>
                    <a:schemeClr val="bg2">
                      <a:shade val="75000"/>
                      <a:alpha val="25000"/>
                    </a:schemeClr>
                  </a:solidFill>
                  <a:prstDash val="solid"/>
                  <a:round/>
                </a:ln>
                <a:solidFill>
                  <a:srgbClr val="F9F9F9"/>
                </a:solidFill>
                <a:effectLst>
                  <a:innerShdw blurRad="50800" dist="25400" dir="13500000">
                    <a:srgbClr val="000000">
                      <a:alpha val="70000"/>
                    </a:srgbClr>
                  </a:innerShdw>
                </a:effectLst>
              </a:defRPr>
            </a:lvl1pPr>
          </a:lstStyle>
          <a:p>
            <a:r>
              <a:rPr kumimoji="0" lang="es-MX"/>
              <a:t>Haz clic para modificar el estilo de título del patrón</a:t>
            </a:r>
            <a:endParaRPr kumimoji="0" lang="en-US"/>
          </a:p>
        </p:txBody>
      </p:sp>
      <p:cxnSp>
        <p:nvCxnSpPr>
          <p:cNvPr id="8" name="7 Conector recto"/>
          <p:cNvCxnSpPr/>
          <p:nvPr/>
        </p:nvCxnSpPr>
        <p:spPr>
          <a:xfrm>
            <a:off x="1585596" y="3550128"/>
            <a:ext cx="321945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3" name="12 Conector recto"/>
          <p:cNvCxnSpPr/>
          <p:nvPr/>
        </p:nvCxnSpPr>
        <p:spPr>
          <a:xfrm>
            <a:off x="5100956" y="3550128"/>
            <a:ext cx="3219450" cy="1588"/>
          </a:xfrm>
          <a:prstGeom prst="line">
            <a:avLst/>
          </a:prstGeom>
          <a:ln w="9525" cap="flat" cmpd="sng" algn="ctr">
            <a:solidFill>
              <a:schemeClr val="bg2">
                <a:tint val="20000"/>
              </a:schemeClr>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
        <p:nvSpPr>
          <p:cNvPr id="14" name="13 Elipse"/>
          <p:cNvSpPr/>
          <p:nvPr/>
        </p:nvSpPr>
        <p:spPr>
          <a:xfrm>
            <a:off x="4918710" y="3526302"/>
            <a:ext cx="49530" cy="45720"/>
          </a:xfrm>
          <a:prstGeom prst="ellipse">
            <a:avLst/>
          </a:prstGeom>
          <a:effectLst>
            <a:outerShdw blurRad="31750" dir="2700000" algn="tl" rotWithShape="0">
              <a:srgbClr val="000000">
                <a:alpha val="55000"/>
              </a:srgbClr>
            </a:outerShdw>
          </a:effectLst>
        </p:spPr>
        <p:style>
          <a:lnRef idx="2">
            <a:schemeClr val="accent2"/>
          </a:lnRef>
          <a:fillRef idx="1">
            <a:schemeClr val="accent2"/>
          </a:fillRef>
          <a:effectRef idx="0">
            <a:schemeClr val="accent2"/>
          </a:effectRef>
          <a:fontRef idx="minor">
            <a:schemeClr val="lt1"/>
          </a:fontRef>
        </p:style>
        <p:txBody>
          <a:bodyPr rtlCol="0" anchor="ctr"/>
          <a:lstStyle/>
          <a:p>
            <a:pPr algn="ctr" eaLnBrk="1" latinLnBrk="0" hangingPunct="1"/>
            <a:endParaRPr kumimoji="0" lang="en-US"/>
          </a:p>
        </p:txBody>
      </p:sp>
      <p:sp>
        <p:nvSpPr>
          <p:cNvPr id="15" name="14 Marcador de fecha"/>
          <p:cNvSpPr>
            <a:spLocks noGrp="1"/>
          </p:cNvSpPr>
          <p:nvPr>
            <p:ph type="dt" sz="half" idx="10"/>
          </p:nvPr>
        </p:nvSpPr>
        <p:spPr/>
        <p:txBody>
          <a:bodyPr/>
          <a:lstStyle/>
          <a:p>
            <a:fld id="{98F008E0-46B8-459B-89D7-258C65DB2619}" type="datetimeFigureOut">
              <a:rPr lang="es-ES" smtClean="0"/>
              <a:pPr/>
              <a:t>25/08/2025</a:t>
            </a:fld>
            <a:endParaRPr lang="es-ES"/>
          </a:p>
        </p:txBody>
      </p:sp>
      <p:sp>
        <p:nvSpPr>
          <p:cNvPr id="16" name="15 Marcador de número de diapositiva"/>
          <p:cNvSpPr>
            <a:spLocks noGrp="1"/>
          </p:cNvSpPr>
          <p:nvPr>
            <p:ph type="sldNum" sz="quarter" idx="11"/>
          </p:nvPr>
        </p:nvSpPr>
        <p:spPr/>
        <p:txBody>
          <a:bodyPr/>
          <a:lstStyle/>
          <a:p>
            <a:fld id="{A23026EC-F468-44B5-8ECC-B1C0A5ED1AAA}" type="slidenum">
              <a:rPr lang="es-ES" smtClean="0"/>
              <a:pPr/>
              <a:t>‹Nº›</a:t>
            </a:fld>
            <a:endParaRPr lang="es-ES"/>
          </a:p>
        </p:txBody>
      </p:sp>
      <p:sp>
        <p:nvSpPr>
          <p:cNvPr id="17" name="16 Marcador de pie de página"/>
          <p:cNvSpPr>
            <a:spLocks noGrp="1"/>
          </p:cNvSpPr>
          <p:nvPr>
            <p:ph type="ftr" sz="quarter" idx="12"/>
          </p:nvPr>
        </p:nvSpPr>
        <p:spPr/>
        <p:txBody>
          <a:bodyPr/>
          <a:lstStyle/>
          <a:p>
            <a:endParaRPr lang="es-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MX"/>
              <a:t>Haz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MX"/>
              <a:t>Haga clic para modificar los estilos de texto del patrón</a:t>
            </a:r>
          </a:p>
          <a:p>
            <a:pPr lvl="1" eaLnBrk="1" latinLnBrk="0" hangingPunct="1"/>
            <a:r>
              <a:rPr lang="es-MX"/>
              <a:t>Segundo nivel</a:t>
            </a:r>
          </a:p>
          <a:p>
            <a:pPr lvl="2" eaLnBrk="1" latinLnBrk="0" hangingPunct="1"/>
            <a:r>
              <a:rPr lang="es-MX"/>
              <a:t>Tercer nivel</a:t>
            </a:r>
          </a:p>
          <a:p>
            <a:pPr lvl="3" eaLnBrk="1" latinLnBrk="0" hangingPunct="1"/>
            <a:r>
              <a:rPr lang="es-MX"/>
              <a:t>Cuarto nivel</a:t>
            </a:r>
          </a:p>
          <a:p>
            <a:pPr lvl="4" eaLnBrk="1" latinLnBrk="0" hangingPunct="1"/>
            <a:r>
              <a:rPr lang="es-MX"/>
              <a:t>Quinto nivel</a:t>
            </a:r>
            <a:endParaRPr kumimoji="0" lang="en-US"/>
          </a:p>
        </p:txBody>
      </p:sp>
      <p:sp>
        <p:nvSpPr>
          <p:cNvPr id="4" name="3 Marcador de fecha"/>
          <p:cNvSpPr>
            <a:spLocks noGrp="1"/>
          </p:cNvSpPr>
          <p:nvPr>
            <p:ph type="dt" sz="half" idx="10"/>
          </p:nvPr>
        </p:nvSpPr>
        <p:spPr/>
        <p:txBody>
          <a:bodyPr/>
          <a:lstStyle/>
          <a:p>
            <a:fld id="{98F008E0-46B8-459B-89D7-258C65DB2619}" type="datetimeFigureOut">
              <a:rPr lang="es-ES" smtClean="0"/>
              <a:pPr/>
              <a:t>25/08/2025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A23026EC-F468-44B5-8ECC-B1C0A5ED1AAA}" type="slidenum">
              <a:rPr lang="es-ES" smtClean="0"/>
              <a:pPr/>
              <a:t>‹Nº›</a:t>
            </a:fld>
            <a:endParaRPr lang="es-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7181850" y="274642"/>
            <a:ext cx="2228850" cy="5851525"/>
          </a:xfrm>
        </p:spPr>
        <p:txBody>
          <a:bodyPr vert="eaVert"/>
          <a:lstStyle/>
          <a:p>
            <a:r>
              <a:rPr kumimoji="0" lang="es-MX"/>
              <a:t>Haz clic para modificar el estilo de título del patrón</a:t>
            </a:r>
            <a:endParaRPr kumimoji="0" lang="en-US"/>
          </a:p>
        </p:txBody>
      </p:sp>
      <p:sp>
        <p:nvSpPr>
          <p:cNvPr id="3" name="2 Marcador de texto vertical"/>
          <p:cNvSpPr>
            <a:spLocks noGrp="1"/>
          </p:cNvSpPr>
          <p:nvPr>
            <p:ph type="body" orient="vert" idx="1"/>
          </p:nvPr>
        </p:nvSpPr>
        <p:spPr>
          <a:xfrm>
            <a:off x="495300" y="274642"/>
            <a:ext cx="6521450" cy="5851525"/>
          </a:xfrm>
        </p:spPr>
        <p:txBody>
          <a:bodyPr vert="eaVert"/>
          <a:lstStyle/>
          <a:p>
            <a:pPr lvl="0" eaLnBrk="1" latinLnBrk="0" hangingPunct="1"/>
            <a:r>
              <a:rPr lang="es-MX"/>
              <a:t>Haga clic para modificar los estilos de texto del patrón</a:t>
            </a:r>
          </a:p>
          <a:p>
            <a:pPr lvl="1" eaLnBrk="1" latinLnBrk="0" hangingPunct="1"/>
            <a:r>
              <a:rPr lang="es-MX"/>
              <a:t>Segundo nivel</a:t>
            </a:r>
          </a:p>
          <a:p>
            <a:pPr lvl="2" eaLnBrk="1" latinLnBrk="0" hangingPunct="1"/>
            <a:r>
              <a:rPr lang="es-MX"/>
              <a:t>Tercer nivel</a:t>
            </a:r>
          </a:p>
          <a:p>
            <a:pPr lvl="3" eaLnBrk="1" latinLnBrk="0" hangingPunct="1"/>
            <a:r>
              <a:rPr lang="es-MX"/>
              <a:t>Cuarto nivel</a:t>
            </a:r>
          </a:p>
          <a:p>
            <a:pPr lvl="4" eaLnBrk="1" latinLnBrk="0" hangingPunct="1"/>
            <a:r>
              <a:rPr lang="es-MX"/>
              <a:t>Quinto nivel</a:t>
            </a:r>
            <a:endParaRPr kumimoji="0" lang="en-US"/>
          </a:p>
        </p:txBody>
      </p:sp>
      <p:sp>
        <p:nvSpPr>
          <p:cNvPr id="4" name="3 Marcador de fecha"/>
          <p:cNvSpPr>
            <a:spLocks noGrp="1"/>
          </p:cNvSpPr>
          <p:nvPr>
            <p:ph type="dt" sz="half" idx="10"/>
          </p:nvPr>
        </p:nvSpPr>
        <p:spPr/>
        <p:txBody>
          <a:bodyPr/>
          <a:lstStyle/>
          <a:p>
            <a:fld id="{98F008E0-46B8-459B-89D7-258C65DB2619}" type="datetimeFigureOut">
              <a:rPr lang="es-ES" smtClean="0"/>
              <a:pPr/>
              <a:t>25/08/2025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A23026EC-F468-44B5-8ECC-B1C0A5ED1AAA}" type="slidenum">
              <a:rPr lang="es-ES" smtClean="0"/>
              <a:pPr/>
              <a:t>‹Nº›</a:t>
            </a:fld>
            <a:endParaRPr lang="es-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9" name="8 Marcador de contenido"/>
          <p:cNvSpPr>
            <a:spLocks noGrp="1"/>
          </p:cNvSpPr>
          <p:nvPr>
            <p:ph idx="1"/>
          </p:nvPr>
        </p:nvSpPr>
        <p:spPr>
          <a:xfrm>
            <a:off x="495300" y="1524000"/>
            <a:ext cx="8915400" cy="4572000"/>
          </a:xfrm>
        </p:spPr>
        <p:txBody>
          <a:bodyPr/>
          <a:lstStyle/>
          <a:p>
            <a:pPr lvl="0" eaLnBrk="1" latinLnBrk="0" hangingPunct="1"/>
            <a:r>
              <a:rPr lang="es-MX"/>
              <a:t>Haga clic para modificar los estilos de texto del patrón</a:t>
            </a:r>
          </a:p>
          <a:p>
            <a:pPr lvl="1" eaLnBrk="1" latinLnBrk="0" hangingPunct="1"/>
            <a:r>
              <a:rPr lang="es-MX"/>
              <a:t>Segundo nivel</a:t>
            </a:r>
          </a:p>
          <a:p>
            <a:pPr lvl="2" eaLnBrk="1" latinLnBrk="0" hangingPunct="1"/>
            <a:r>
              <a:rPr lang="es-MX"/>
              <a:t>Tercer nivel</a:t>
            </a:r>
          </a:p>
          <a:p>
            <a:pPr lvl="3" eaLnBrk="1" latinLnBrk="0" hangingPunct="1"/>
            <a:r>
              <a:rPr lang="es-MX"/>
              <a:t>Cuarto nivel</a:t>
            </a:r>
          </a:p>
          <a:p>
            <a:pPr lvl="4" eaLnBrk="1" latinLnBrk="0" hangingPunct="1"/>
            <a:r>
              <a:rPr lang="es-MX"/>
              <a:t>Quinto nivel</a:t>
            </a:r>
            <a:endParaRPr kumimoji="0" lang="en-US"/>
          </a:p>
        </p:txBody>
      </p:sp>
      <p:sp>
        <p:nvSpPr>
          <p:cNvPr id="14" name="13 Marcador de fecha"/>
          <p:cNvSpPr>
            <a:spLocks noGrp="1"/>
          </p:cNvSpPr>
          <p:nvPr>
            <p:ph type="dt" sz="half" idx="14"/>
          </p:nvPr>
        </p:nvSpPr>
        <p:spPr/>
        <p:txBody>
          <a:bodyPr/>
          <a:lstStyle/>
          <a:p>
            <a:fld id="{98F008E0-46B8-459B-89D7-258C65DB2619}" type="datetimeFigureOut">
              <a:rPr lang="es-ES" smtClean="0"/>
              <a:pPr/>
              <a:t>25/08/2025</a:t>
            </a:fld>
            <a:endParaRPr lang="es-ES"/>
          </a:p>
        </p:txBody>
      </p:sp>
      <p:sp>
        <p:nvSpPr>
          <p:cNvPr id="15" name="14 Marcador de número de diapositiva"/>
          <p:cNvSpPr>
            <a:spLocks noGrp="1"/>
          </p:cNvSpPr>
          <p:nvPr>
            <p:ph type="sldNum" sz="quarter" idx="15"/>
          </p:nvPr>
        </p:nvSpPr>
        <p:spPr/>
        <p:txBody>
          <a:bodyPr/>
          <a:lstStyle>
            <a:lvl1pPr algn="ctr">
              <a:defRPr/>
            </a:lvl1pPr>
          </a:lstStyle>
          <a:p>
            <a:fld id="{A23026EC-F468-44B5-8ECC-B1C0A5ED1AAA}" type="slidenum">
              <a:rPr lang="es-ES" smtClean="0"/>
              <a:pPr/>
              <a:t>‹Nº›</a:t>
            </a:fld>
            <a:endParaRPr lang="es-ES"/>
          </a:p>
        </p:txBody>
      </p:sp>
      <p:sp>
        <p:nvSpPr>
          <p:cNvPr id="16" name="15 Marcador de pie de página"/>
          <p:cNvSpPr>
            <a:spLocks noGrp="1"/>
          </p:cNvSpPr>
          <p:nvPr>
            <p:ph type="ftr" sz="quarter" idx="16"/>
          </p:nvPr>
        </p:nvSpPr>
        <p:spPr/>
        <p:txBody>
          <a:bodyPr/>
          <a:lstStyle/>
          <a:p>
            <a:endParaRPr lang="es-ES"/>
          </a:p>
        </p:txBody>
      </p:sp>
      <p:sp>
        <p:nvSpPr>
          <p:cNvPr id="17" name="16 Título"/>
          <p:cNvSpPr>
            <a:spLocks noGrp="1"/>
          </p:cNvSpPr>
          <p:nvPr>
            <p:ph type="title"/>
          </p:nvPr>
        </p:nvSpPr>
        <p:spPr/>
        <p:txBody>
          <a:bodyPr rtlCol="0" anchor="b" anchorCtr="0"/>
          <a:lstStyle/>
          <a:p>
            <a:r>
              <a:rPr kumimoji="0" lang="es-MX"/>
              <a:t>Haz clic para modificar el estilo de título del patrón</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4" name="3 Marcador de fecha"/>
          <p:cNvSpPr>
            <a:spLocks noGrp="1"/>
          </p:cNvSpPr>
          <p:nvPr>
            <p:ph type="dt" sz="half" idx="10"/>
          </p:nvPr>
        </p:nvSpPr>
        <p:spPr/>
        <p:txBody>
          <a:bodyPr/>
          <a:lstStyle/>
          <a:p>
            <a:fld id="{98F008E0-46B8-459B-89D7-258C65DB2619}" type="datetimeFigureOut">
              <a:rPr lang="es-ES" smtClean="0"/>
              <a:pPr/>
              <a:t>25/08/2025</a:t>
            </a:fld>
            <a:endParaRPr lang="es-ES"/>
          </a:p>
        </p:txBody>
      </p:sp>
      <p:sp>
        <p:nvSpPr>
          <p:cNvPr id="5" name="4 Marcador de pie de página"/>
          <p:cNvSpPr>
            <a:spLocks noGrp="1"/>
          </p:cNvSpPr>
          <p:nvPr>
            <p:ph type="ftr" sz="quarter" idx="11"/>
          </p:nvPr>
        </p:nvSpPr>
        <p:spPr/>
        <p:txBody>
          <a:bodyPr/>
          <a:lstStyle/>
          <a:p>
            <a:endParaRPr lang="es-ES"/>
          </a:p>
        </p:txBody>
      </p:sp>
      <p:sp>
        <p:nvSpPr>
          <p:cNvPr id="6" name="5 Marcador de número de diapositiva"/>
          <p:cNvSpPr>
            <a:spLocks noGrp="1"/>
          </p:cNvSpPr>
          <p:nvPr>
            <p:ph type="sldNum" sz="quarter" idx="12"/>
          </p:nvPr>
        </p:nvSpPr>
        <p:spPr/>
        <p:txBody>
          <a:bodyPr/>
          <a:lstStyle/>
          <a:p>
            <a:fld id="{A23026EC-F468-44B5-8ECC-B1C0A5ED1AAA}" type="slidenum">
              <a:rPr lang="es-ES" smtClean="0"/>
              <a:pPr/>
              <a:t>‹Nº›</a:t>
            </a:fld>
            <a:endParaRPr lang="es-ES"/>
          </a:p>
        </p:txBody>
      </p:sp>
      <p:sp>
        <p:nvSpPr>
          <p:cNvPr id="2" name="1 Título"/>
          <p:cNvSpPr>
            <a:spLocks noGrp="1"/>
          </p:cNvSpPr>
          <p:nvPr>
            <p:ph type="title"/>
          </p:nvPr>
        </p:nvSpPr>
        <p:spPr>
          <a:xfrm>
            <a:off x="742950" y="3505200"/>
            <a:ext cx="8585200" cy="1371600"/>
          </a:xfrm>
        </p:spPr>
        <p:txBody>
          <a:bodyPr>
            <a:noAutofit/>
          </a:bodyPr>
          <a:lstStyle>
            <a:lvl1pPr algn="l" rtl="0">
              <a:spcBef>
                <a:spcPct val="0"/>
              </a:spcBef>
              <a:buNone/>
              <a:defRPr lang="en-US" sz="4800" b="0" dirty="0">
                <a:ln w="3200">
                  <a:solidFill>
                    <a:schemeClr val="bg2">
                      <a:shade val="25000"/>
                      <a:alpha val="25000"/>
                    </a:schemeClr>
                  </a:solidFill>
                  <a:prstDash val="solid"/>
                  <a:round/>
                </a:ln>
                <a:solidFill>
                  <a:srgbClr val="F9F9F9"/>
                </a:solidFill>
                <a:effectLst>
                  <a:innerShdw blurRad="38100" dist="25400" dir="13500000">
                    <a:prstClr val="black">
                      <a:alpha val="70000"/>
                    </a:prstClr>
                  </a:innerShdw>
                </a:effectLst>
              </a:defRPr>
            </a:lvl1pPr>
          </a:lstStyle>
          <a:p>
            <a:r>
              <a:rPr kumimoji="0" lang="es-MX"/>
              <a:t>Haz clic para modificar el estilo de título del patrón</a:t>
            </a:r>
            <a:endParaRPr kumimoji="0" lang="en-US"/>
          </a:p>
        </p:txBody>
      </p:sp>
      <p:sp>
        <p:nvSpPr>
          <p:cNvPr id="3" name="2 Marcador de texto"/>
          <p:cNvSpPr>
            <a:spLocks noGrp="1"/>
          </p:cNvSpPr>
          <p:nvPr>
            <p:ph type="body" idx="1"/>
          </p:nvPr>
        </p:nvSpPr>
        <p:spPr>
          <a:xfrm>
            <a:off x="742950" y="4958865"/>
            <a:ext cx="8585200" cy="984736"/>
          </a:xfrm>
        </p:spPr>
        <p:txBody>
          <a:bodyPr anchor="t"/>
          <a:lstStyle>
            <a:lvl1pPr marL="0" indent="0">
              <a:buNone/>
              <a:defRPr sz="2000" spc="100" baseline="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MX"/>
              <a:t>Haga clic para modificar los estilos de texto del patrón</a:t>
            </a:r>
          </a:p>
        </p:txBody>
      </p:sp>
      <p:cxnSp>
        <p:nvCxnSpPr>
          <p:cNvPr id="7" name="6 Conector recto"/>
          <p:cNvCxnSpPr/>
          <p:nvPr/>
        </p:nvCxnSpPr>
        <p:spPr>
          <a:xfrm>
            <a:off x="742950" y="4916996"/>
            <a:ext cx="8585200" cy="4301"/>
          </a:xfrm>
          <a:prstGeom prst="line">
            <a:avLst/>
          </a:prstGeom>
          <a:noFill/>
          <a:ln w="9525" cap="flat" cmpd="sng" algn="ctr">
            <a:solidFill>
              <a:srgbClr val="E9E9E8"/>
            </a:solidFill>
            <a:prstDash val="solid"/>
          </a:ln>
          <a:effectLst>
            <a:outerShdw blurRad="31750"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5" name="4 Marcador de fecha"/>
          <p:cNvSpPr>
            <a:spLocks noGrp="1"/>
          </p:cNvSpPr>
          <p:nvPr>
            <p:ph type="dt" sz="half" idx="10"/>
          </p:nvPr>
        </p:nvSpPr>
        <p:spPr/>
        <p:txBody>
          <a:bodyPr/>
          <a:lstStyle/>
          <a:p>
            <a:fld id="{98F008E0-46B8-459B-89D7-258C65DB2619}" type="datetimeFigureOut">
              <a:rPr lang="es-ES" smtClean="0"/>
              <a:pPr/>
              <a:t>25/08/2025</a:t>
            </a:fld>
            <a:endParaRPr lang="es-ES"/>
          </a:p>
        </p:txBody>
      </p:sp>
      <p:sp>
        <p:nvSpPr>
          <p:cNvPr id="6" name="5 Marcador de pie de página"/>
          <p:cNvSpPr>
            <a:spLocks noGrp="1"/>
          </p:cNvSpPr>
          <p:nvPr>
            <p:ph type="ftr" sz="quarter" idx="11"/>
          </p:nvPr>
        </p:nvSpPr>
        <p:spPr/>
        <p:txBody>
          <a:bodyPr/>
          <a:lstStyle/>
          <a:p>
            <a:endParaRPr lang="es-ES"/>
          </a:p>
        </p:txBody>
      </p:sp>
      <p:sp>
        <p:nvSpPr>
          <p:cNvPr id="7" name="6 Marcador de número de diapositiva"/>
          <p:cNvSpPr>
            <a:spLocks noGrp="1"/>
          </p:cNvSpPr>
          <p:nvPr>
            <p:ph type="sldNum" sz="quarter" idx="12"/>
          </p:nvPr>
        </p:nvSpPr>
        <p:spPr/>
        <p:txBody>
          <a:bodyPr/>
          <a:lstStyle/>
          <a:p>
            <a:fld id="{A23026EC-F468-44B5-8ECC-B1C0A5ED1AAA}" type="slidenum">
              <a:rPr lang="es-ES" smtClean="0"/>
              <a:pPr/>
              <a:t>‹Nº›</a:t>
            </a:fld>
            <a:endParaRPr lang="es-ES"/>
          </a:p>
        </p:txBody>
      </p:sp>
      <p:sp>
        <p:nvSpPr>
          <p:cNvPr id="2" name="1 Título"/>
          <p:cNvSpPr>
            <a:spLocks noGrp="1"/>
          </p:cNvSpPr>
          <p:nvPr>
            <p:ph type="title"/>
          </p:nvPr>
        </p:nvSpPr>
        <p:spPr/>
        <p:txBody>
          <a:bodyPr/>
          <a:lstStyle/>
          <a:p>
            <a:r>
              <a:rPr kumimoji="0" lang="es-MX"/>
              <a:t>Haz clic para modificar el estilo de título del patrón</a:t>
            </a:r>
            <a:endParaRPr kumimoji="0" lang="en-US"/>
          </a:p>
        </p:txBody>
      </p:sp>
      <p:sp>
        <p:nvSpPr>
          <p:cNvPr id="11" name="10 Marcador de contenido"/>
          <p:cNvSpPr>
            <a:spLocks noGrp="1"/>
          </p:cNvSpPr>
          <p:nvPr>
            <p:ph sz="half" idx="1"/>
          </p:nvPr>
        </p:nvSpPr>
        <p:spPr>
          <a:xfrm>
            <a:off x="495300" y="1524000"/>
            <a:ext cx="4398264" cy="4572000"/>
          </a:xfrm>
        </p:spPr>
        <p:txBody>
          <a:bodyPr/>
          <a:lstStyle/>
          <a:p>
            <a:pPr lvl="0" eaLnBrk="1" latinLnBrk="0" hangingPunct="1"/>
            <a:r>
              <a:rPr lang="es-MX"/>
              <a:t>Haga clic para modificar los estilos de texto del patrón</a:t>
            </a:r>
          </a:p>
          <a:p>
            <a:pPr lvl="1" eaLnBrk="1" latinLnBrk="0" hangingPunct="1"/>
            <a:r>
              <a:rPr lang="es-MX"/>
              <a:t>Segundo nivel</a:t>
            </a:r>
          </a:p>
          <a:p>
            <a:pPr lvl="2" eaLnBrk="1" latinLnBrk="0" hangingPunct="1"/>
            <a:r>
              <a:rPr lang="es-MX"/>
              <a:t>Tercer nivel</a:t>
            </a:r>
          </a:p>
          <a:p>
            <a:pPr lvl="3" eaLnBrk="1" latinLnBrk="0" hangingPunct="1"/>
            <a:r>
              <a:rPr lang="es-MX"/>
              <a:t>Cuarto nivel</a:t>
            </a:r>
          </a:p>
          <a:p>
            <a:pPr lvl="4" eaLnBrk="1" latinLnBrk="0" hangingPunct="1"/>
            <a:r>
              <a:rPr lang="es-MX"/>
              <a:t>Quinto nivel</a:t>
            </a:r>
            <a:endParaRPr kumimoji="0" lang="en-US"/>
          </a:p>
        </p:txBody>
      </p:sp>
      <p:sp>
        <p:nvSpPr>
          <p:cNvPr id="13" name="12 Marcador de contenido"/>
          <p:cNvSpPr>
            <a:spLocks noGrp="1"/>
          </p:cNvSpPr>
          <p:nvPr>
            <p:ph sz="half" idx="2"/>
          </p:nvPr>
        </p:nvSpPr>
        <p:spPr>
          <a:xfrm>
            <a:off x="5035550" y="1524000"/>
            <a:ext cx="4398264" cy="4572000"/>
          </a:xfrm>
        </p:spPr>
        <p:txBody>
          <a:bodyPr/>
          <a:lstStyle/>
          <a:p>
            <a:pPr lvl="0" eaLnBrk="1" latinLnBrk="0" hangingPunct="1"/>
            <a:r>
              <a:rPr lang="es-MX"/>
              <a:t>Haga clic para modificar los estilos de texto del patrón</a:t>
            </a:r>
          </a:p>
          <a:p>
            <a:pPr lvl="1" eaLnBrk="1" latinLnBrk="0" hangingPunct="1"/>
            <a:r>
              <a:rPr lang="es-MX"/>
              <a:t>Segundo nivel</a:t>
            </a:r>
          </a:p>
          <a:p>
            <a:pPr lvl="2" eaLnBrk="1" latinLnBrk="0" hangingPunct="1"/>
            <a:r>
              <a:rPr lang="es-MX"/>
              <a:t>Tercer nivel</a:t>
            </a:r>
          </a:p>
          <a:p>
            <a:pPr lvl="3" eaLnBrk="1" latinLnBrk="0" hangingPunct="1"/>
            <a:r>
              <a:rPr lang="es-MX"/>
              <a:t>Cuarto nivel</a:t>
            </a:r>
          </a:p>
          <a:p>
            <a:pPr lvl="4" eaLnBrk="1" latinLnBrk="0" hangingPunct="1"/>
            <a:r>
              <a:rPr lang="es-MX"/>
              <a:t>Quinto nivel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9" name="8 Marcador de número de diapositiva"/>
          <p:cNvSpPr>
            <a:spLocks noGrp="1"/>
          </p:cNvSpPr>
          <p:nvPr>
            <p:ph type="sldNum" sz="quarter" idx="12"/>
          </p:nvPr>
        </p:nvSpPr>
        <p:spPr/>
        <p:txBody>
          <a:bodyPr/>
          <a:lstStyle/>
          <a:p>
            <a:fld id="{A23026EC-F468-44B5-8ECC-B1C0A5ED1AAA}" type="slidenum">
              <a:rPr lang="es-ES" smtClean="0"/>
              <a:pPr/>
              <a:t>‹Nº›</a:t>
            </a:fld>
            <a:endParaRPr lang="es-ES"/>
          </a:p>
        </p:txBody>
      </p:sp>
      <p:sp>
        <p:nvSpPr>
          <p:cNvPr id="8" name="7 Marcador de pie de página"/>
          <p:cNvSpPr>
            <a:spLocks noGrp="1"/>
          </p:cNvSpPr>
          <p:nvPr>
            <p:ph type="ftr" sz="quarter" idx="11"/>
          </p:nvPr>
        </p:nvSpPr>
        <p:spPr/>
        <p:txBody>
          <a:bodyPr/>
          <a:lstStyle/>
          <a:p>
            <a:endParaRPr lang="es-ES"/>
          </a:p>
        </p:txBody>
      </p:sp>
      <p:sp>
        <p:nvSpPr>
          <p:cNvPr id="7" name="6 Marcador de fecha"/>
          <p:cNvSpPr>
            <a:spLocks noGrp="1"/>
          </p:cNvSpPr>
          <p:nvPr>
            <p:ph type="dt" sz="half" idx="10"/>
          </p:nvPr>
        </p:nvSpPr>
        <p:spPr/>
        <p:txBody>
          <a:bodyPr/>
          <a:lstStyle/>
          <a:p>
            <a:fld id="{98F008E0-46B8-459B-89D7-258C65DB2619}" type="datetimeFigureOut">
              <a:rPr lang="es-ES" smtClean="0"/>
              <a:pPr/>
              <a:t>25/08/2025</a:t>
            </a:fld>
            <a:endParaRPr lang="es-ES"/>
          </a:p>
        </p:txBody>
      </p:sp>
      <p:sp>
        <p:nvSpPr>
          <p:cNvPr id="3" name="2 Marcador de texto"/>
          <p:cNvSpPr>
            <a:spLocks noGrp="1"/>
          </p:cNvSpPr>
          <p:nvPr>
            <p:ph type="body" idx="1"/>
          </p:nvPr>
        </p:nvSpPr>
        <p:spPr>
          <a:xfrm>
            <a:off x="495303" y="1399593"/>
            <a:ext cx="4376870" cy="762000"/>
          </a:xfrm>
          <a:noFill/>
          <a:ln w="25400" cap="rnd" cmpd="sng" algn="ctr">
            <a:noFill/>
            <a:prstDash val="solid"/>
          </a:ln>
          <a:effectLst>
            <a:softEdge rad="63500"/>
          </a:effectLst>
          <a:sp3d prstMaterial="fla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MX"/>
              <a:t>Haga clic para modificar los estilos de texto del patrón</a:t>
            </a:r>
          </a:p>
        </p:txBody>
      </p:sp>
      <p:sp>
        <p:nvSpPr>
          <p:cNvPr id="32" name="31 Marcador de contenido"/>
          <p:cNvSpPr>
            <a:spLocks noGrp="1"/>
          </p:cNvSpPr>
          <p:nvPr>
            <p:ph sz="half" idx="2"/>
          </p:nvPr>
        </p:nvSpPr>
        <p:spPr>
          <a:xfrm>
            <a:off x="495300" y="2201896"/>
            <a:ext cx="4375150" cy="3913632"/>
          </a:xfrm>
        </p:spPr>
        <p:txBody>
          <a:bodyPr/>
          <a:lstStyle/>
          <a:p>
            <a:pPr lvl="0" eaLnBrk="1" latinLnBrk="0" hangingPunct="1"/>
            <a:r>
              <a:rPr lang="es-MX"/>
              <a:t>Haga clic para modificar los estilos de texto del patrón</a:t>
            </a:r>
          </a:p>
          <a:p>
            <a:pPr lvl="1" eaLnBrk="1" latinLnBrk="0" hangingPunct="1"/>
            <a:r>
              <a:rPr lang="es-MX"/>
              <a:t>Segundo nivel</a:t>
            </a:r>
          </a:p>
          <a:p>
            <a:pPr lvl="2" eaLnBrk="1" latinLnBrk="0" hangingPunct="1"/>
            <a:r>
              <a:rPr lang="es-MX"/>
              <a:t>Tercer nivel</a:t>
            </a:r>
          </a:p>
          <a:p>
            <a:pPr lvl="3" eaLnBrk="1" latinLnBrk="0" hangingPunct="1"/>
            <a:r>
              <a:rPr lang="es-MX"/>
              <a:t>Cuarto nivel</a:t>
            </a:r>
          </a:p>
          <a:p>
            <a:pPr lvl="4" eaLnBrk="1" latinLnBrk="0" hangingPunct="1"/>
            <a:r>
              <a:rPr lang="es-MX"/>
              <a:t>Quinto nivel</a:t>
            </a:r>
            <a:endParaRPr kumimoji="0" lang="en-US"/>
          </a:p>
        </p:txBody>
      </p:sp>
      <p:sp>
        <p:nvSpPr>
          <p:cNvPr id="34" name="33 Marcador de contenido"/>
          <p:cNvSpPr>
            <a:spLocks noGrp="1"/>
          </p:cNvSpPr>
          <p:nvPr>
            <p:ph sz="quarter" idx="4"/>
          </p:nvPr>
        </p:nvSpPr>
        <p:spPr>
          <a:xfrm>
            <a:off x="5037270" y="2201896"/>
            <a:ext cx="4375150" cy="3913632"/>
          </a:xfrm>
        </p:spPr>
        <p:txBody>
          <a:bodyPr/>
          <a:lstStyle/>
          <a:p>
            <a:pPr lvl="0" eaLnBrk="1" latinLnBrk="0" hangingPunct="1"/>
            <a:r>
              <a:rPr lang="es-MX"/>
              <a:t>Haga clic para modificar los estilos de texto del patrón</a:t>
            </a:r>
          </a:p>
          <a:p>
            <a:pPr lvl="1" eaLnBrk="1" latinLnBrk="0" hangingPunct="1"/>
            <a:r>
              <a:rPr lang="es-MX"/>
              <a:t>Segundo nivel</a:t>
            </a:r>
          </a:p>
          <a:p>
            <a:pPr lvl="2" eaLnBrk="1" latinLnBrk="0" hangingPunct="1"/>
            <a:r>
              <a:rPr lang="es-MX"/>
              <a:t>Tercer nivel</a:t>
            </a:r>
          </a:p>
          <a:p>
            <a:pPr lvl="3" eaLnBrk="1" latinLnBrk="0" hangingPunct="1"/>
            <a:r>
              <a:rPr lang="es-MX"/>
              <a:t>Cuarto nivel</a:t>
            </a:r>
          </a:p>
          <a:p>
            <a:pPr lvl="4" eaLnBrk="1" latinLnBrk="0" hangingPunct="1"/>
            <a:r>
              <a:rPr lang="es-MX"/>
              <a:t>Quinto nivel</a:t>
            </a:r>
            <a:endParaRPr kumimoji="0" lang="en-US"/>
          </a:p>
        </p:txBody>
      </p:sp>
      <p:sp>
        <p:nvSpPr>
          <p:cNvPr id="2" name="1 Título"/>
          <p:cNvSpPr>
            <a:spLocks noGrp="1"/>
          </p:cNvSpPr>
          <p:nvPr>
            <p:ph type="title"/>
          </p:nvPr>
        </p:nvSpPr>
        <p:spPr>
          <a:xfrm>
            <a:off x="495300" y="155448"/>
            <a:ext cx="8915400" cy="1143000"/>
          </a:xfrm>
        </p:spPr>
        <p:txBody>
          <a:bodyPr anchor="b" anchorCtr="0"/>
          <a:lstStyle>
            <a:lvl1pPr>
              <a:defRPr/>
            </a:lvl1pPr>
          </a:lstStyle>
          <a:p>
            <a:r>
              <a:rPr kumimoji="0" lang="es-MX"/>
              <a:t>Haz clic para modificar el estilo de título del patrón</a:t>
            </a:r>
            <a:endParaRPr kumimoji="0" lang="en-US"/>
          </a:p>
        </p:txBody>
      </p:sp>
      <p:sp>
        <p:nvSpPr>
          <p:cNvPr id="12" name="11 Marcador de texto"/>
          <p:cNvSpPr>
            <a:spLocks noGrp="1"/>
          </p:cNvSpPr>
          <p:nvPr>
            <p:ph type="body" idx="3"/>
          </p:nvPr>
        </p:nvSpPr>
        <p:spPr>
          <a:xfrm>
            <a:off x="5035553" y="1399593"/>
            <a:ext cx="4376870" cy="762000"/>
          </a:xfrm>
          <a:noFill/>
          <a:ln w="25400" cap="rnd" cmpd="sng" algn="ctr">
            <a:noFill/>
            <a:prstDash val="solid"/>
          </a:ln>
          <a:effectLst>
            <a:softEdge rad="63500"/>
          </a:effectLst>
        </p:spPr>
        <p:style>
          <a:lnRef idx="3">
            <a:schemeClr val="lt1"/>
          </a:lnRef>
          <a:fillRef idx="1">
            <a:schemeClr val="accent5"/>
          </a:fillRef>
          <a:effectRef idx="1">
            <a:schemeClr val="accent5"/>
          </a:effectRef>
          <a:fontRef idx="minor">
            <a:schemeClr val="lt1"/>
          </a:fontRef>
        </p:style>
        <p:txBody>
          <a:bodyPr lIns="91440" tIns="45720" rIns="91440" bIns="45720" anchor="b">
            <a:noAutofit/>
          </a:bodyPr>
          <a:lstStyle>
            <a:lvl1pPr marL="0" indent="0" algn="l">
              <a:spcBef>
                <a:spcPts val="0"/>
              </a:spcBef>
              <a:buNone/>
              <a:defRPr sz="2600" b="1" baseline="0">
                <a:solidFill>
                  <a:schemeClr val="tx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MX"/>
              <a:t>Haga clic para modificar los estilos de texto del patrón</a:t>
            </a:r>
          </a:p>
        </p:txBody>
      </p:sp>
      <p:cxnSp>
        <p:nvCxnSpPr>
          <p:cNvPr id="10" name="9 Conector recto"/>
          <p:cNvCxnSpPr/>
          <p:nvPr/>
        </p:nvCxnSpPr>
        <p:spPr>
          <a:xfrm>
            <a:off x="609857" y="2180220"/>
            <a:ext cx="406146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cxnSp>
        <p:nvCxnSpPr>
          <p:cNvPr id="17" name="16 Conector recto"/>
          <p:cNvCxnSpPr/>
          <p:nvPr/>
        </p:nvCxnSpPr>
        <p:spPr>
          <a:xfrm>
            <a:off x="5151120" y="2180220"/>
            <a:ext cx="4061460" cy="1588"/>
          </a:xfrm>
          <a:prstGeom prst="line">
            <a:avLst/>
          </a:prstGeom>
          <a:noFill/>
          <a:ln w="12700" cap="flat" cmpd="sng" algn="ctr">
            <a:solidFill>
              <a:schemeClr val="bg2">
                <a:tint val="20000"/>
              </a:schemeClr>
            </a:solidFill>
            <a:prstDash val="solid"/>
          </a:ln>
          <a:effectLst>
            <a:outerShdw blurRad="34925" dir="2700000" algn="tl" rotWithShape="0">
              <a:srgbClr val="000000">
                <a:alpha val="55000"/>
              </a:srgb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3" name="2 Marcador de fecha"/>
          <p:cNvSpPr>
            <a:spLocks noGrp="1"/>
          </p:cNvSpPr>
          <p:nvPr>
            <p:ph type="dt" sz="half" idx="10"/>
          </p:nvPr>
        </p:nvSpPr>
        <p:spPr/>
        <p:txBody>
          <a:bodyPr/>
          <a:lstStyle/>
          <a:p>
            <a:fld id="{98F008E0-46B8-459B-89D7-258C65DB2619}" type="datetimeFigureOut">
              <a:rPr lang="es-ES" smtClean="0"/>
              <a:pPr/>
              <a:t>25/08/2025</a:t>
            </a:fld>
            <a:endParaRPr lang="es-ES"/>
          </a:p>
        </p:txBody>
      </p:sp>
      <p:sp>
        <p:nvSpPr>
          <p:cNvPr id="4" name="3 Marcador de pie de página"/>
          <p:cNvSpPr>
            <a:spLocks noGrp="1"/>
          </p:cNvSpPr>
          <p:nvPr>
            <p:ph type="ftr" sz="quarter" idx="11"/>
          </p:nvPr>
        </p:nvSpPr>
        <p:spPr/>
        <p:txBody>
          <a:bodyPr/>
          <a:lstStyle/>
          <a:p>
            <a:endParaRPr lang="es-ES"/>
          </a:p>
        </p:txBody>
      </p:sp>
      <p:sp>
        <p:nvSpPr>
          <p:cNvPr id="5" name="4 Marcador de número de diapositiva"/>
          <p:cNvSpPr>
            <a:spLocks noGrp="1"/>
          </p:cNvSpPr>
          <p:nvPr>
            <p:ph type="sldNum" sz="quarter" idx="12"/>
          </p:nvPr>
        </p:nvSpPr>
        <p:spPr/>
        <p:txBody>
          <a:bodyPr/>
          <a:lstStyle/>
          <a:p>
            <a:fld id="{A23026EC-F468-44B5-8ECC-B1C0A5ED1AAA}" type="slidenum">
              <a:rPr lang="es-ES" smtClean="0"/>
              <a:pPr/>
              <a:t>‹Nº›</a:t>
            </a:fld>
            <a:endParaRPr lang="es-ES"/>
          </a:p>
        </p:txBody>
      </p:sp>
      <p:sp>
        <p:nvSpPr>
          <p:cNvPr id="2" name="1 Título"/>
          <p:cNvSpPr>
            <a:spLocks noGrp="1"/>
          </p:cNvSpPr>
          <p:nvPr>
            <p:ph type="title"/>
          </p:nvPr>
        </p:nvSpPr>
        <p:spPr/>
        <p:txBody>
          <a:bodyPr/>
          <a:lstStyle/>
          <a:p>
            <a:r>
              <a:rPr kumimoji="0" lang="es-MX"/>
              <a:t>Haz clic para modificar el estilo de título del patrón</a:t>
            </a:r>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98F008E0-46B8-459B-89D7-258C65DB2619}" type="datetimeFigureOut">
              <a:rPr lang="es-ES" smtClean="0"/>
              <a:pPr/>
              <a:t>25/08/2025</a:t>
            </a:fld>
            <a:endParaRPr lang="es-ES"/>
          </a:p>
        </p:txBody>
      </p:sp>
      <p:sp>
        <p:nvSpPr>
          <p:cNvPr id="3" name="2 Marcador de pie de página"/>
          <p:cNvSpPr>
            <a:spLocks noGrp="1"/>
          </p:cNvSpPr>
          <p:nvPr>
            <p:ph type="ftr" sz="quarter" idx="11"/>
          </p:nvPr>
        </p:nvSpPr>
        <p:spPr/>
        <p:txBody>
          <a:bodyPr/>
          <a:lstStyle/>
          <a:p>
            <a:endParaRPr lang="es-ES"/>
          </a:p>
        </p:txBody>
      </p:sp>
      <p:sp>
        <p:nvSpPr>
          <p:cNvPr id="4" name="3 Marcador de número de diapositiva"/>
          <p:cNvSpPr>
            <a:spLocks noGrp="1"/>
          </p:cNvSpPr>
          <p:nvPr>
            <p:ph type="sldNum" sz="quarter" idx="12"/>
          </p:nvPr>
        </p:nvSpPr>
        <p:spPr/>
        <p:txBody>
          <a:bodyPr/>
          <a:lstStyle/>
          <a:p>
            <a:fld id="{A23026EC-F468-44B5-8ECC-B1C0A5ED1AAA}" type="slidenum">
              <a:rPr lang="es-ES" smtClean="0"/>
              <a:pPr/>
              <a:t>‹Nº›</a:t>
            </a:fld>
            <a:endParaRPr lang="es-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9" name="28 Marcador de contenido"/>
          <p:cNvSpPr>
            <a:spLocks noGrp="1"/>
          </p:cNvSpPr>
          <p:nvPr>
            <p:ph sz="quarter" idx="1"/>
          </p:nvPr>
        </p:nvSpPr>
        <p:spPr>
          <a:xfrm>
            <a:off x="495300" y="457200"/>
            <a:ext cx="6769100" cy="5715000"/>
          </a:xfrm>
        </p:spPr>
        <p:txBody>
          <a:bodyPr/>
          <a:lstStyle/>
          <a:p>
            <a:pPr lvl="0" eaLnBrk="1" latinLnBrk="0" hangingPunct="1"/>
            <a:r>
              <a:rPr lang="es-MX"/>
              <a:t>Haga clic para modificar los estilos de texto del patrón</a:t>
            </a:r>
          </a:p>
          <a:p>
            <a:pPr lvl="1" eaLnBrk="1" latinLnBrk="0" hangingPunct="1"/>
            <a:r>
              <a:rPr lang="es-MX"/>
              <a:t>Segundo nivel</a:t>
            </a:r>
          </a:p>
          <a:p>
            <a:pPr lvl="2" eaLnBrk="1" latinLnBrk="0" hangingPunct="1"/>
            <a:r>
              <a:rPr lang="es-MX"/>
              <a:t>Tercer nivel</a:t>
            </a:r>
          </a:p>
          <a:p>
            <a:pPr lvl="3" eaLnBrk="1" latinLnBrk="0" hangingPunct="1"/>
            <a:r>
              <a:rPr lang="es-MX"/>
              <a:t>Cuarto nivel</a:t>
            </a:r>
          </a:p>
          <a:p>
            <a:pPr lvl="4" eaLnBrk="1" latinLnBrk="0" hangingPunct="1"/>
            <a:r>
              <a:rPr lang="es-MX"/>
              <a:t>Quinto nivel</a:t>
            </a:r>
            <a:endParaRPr kumimoji="0" lang="en-US"/>
          </a:p>
        </p:txBody>
      </p:sp>
      <p:sp>
        <p:nvSpPr>
          <p:cNvPr id="3" name="2 Marcador de texto"/>
          <p:cNvSpPr>
            <a:spLocks noGrp="1"/>
          </p:cNvSpPr>
          <p:nvPr>
            <p:ph type="body" idx="2"/>
          </p:nvPr>
        </p:nvSpPr>
        <p:spPr>
          <a:xfrm>
            <a:off x="7346950" y="1600200"/>
            <a:ext cx="2149602" cy="3733800"/>
          </a:xfrm>
        </p:spPr>
        <p:txBody>
          <a:bodyPr tIns="45720" bIns="45720" anchor="t" anchorCtr="0"/>
          <a:lstStyle>
            <a:lvl1pPr marL="0" indent="0">
              <a:lnSpc>
                <a:spcPct val="1250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s-MX"/>
              <a:t>Haga clic para modificar los estilos de texto del patrón</a:t>
            </a:r>
          </a:p>
        </p:txBody>
      </p:sp>
      <p:sp>
        <p:nvSpPr>
          <p:cNvPr id="31" name="30 Título"/>
          <p:cNvSpPr>
            <a:spLocks noGrp="1"/>
          </p:cNvSpPr>
          <p:nvPr>
            <p:ph type="title"/>
          </p:nvPr>
        </p:nvSpPr>
        <p:spPr>
          <a:xfrm>
            <a:off x="7346950" y="457200"/>
            <a:ext cx="214630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s-MX"/>
              <a:t>Haz clic para modificar el estilo de título del patrón</a:t>
            </a:r>
            <a:endParaRPr kumimoji="0" lang="en-US"/>
          </a:p>
        </p:txBody>
      </p:sp>
      <p:sp>
        <p:nvSpPr>
          <p:cNvPr id="8" name="7 Marcador de fecha"/>
          <p:cNvSpPr>
            <a:spLocks noGrp="1"/>
          </p:cNvSpPr>
          <p:nvPr>
            <p:ph type="dt" sz="half" idx="14"/>
          </p:nvPr>
        </p:nvSpPr>
        <p:spPr/>
        <p:txBody>
          <a:bodyPr/>
          <a:lstStyle/>
          <a:p>
            <a:fld id="{98F008E0-46B8-459B-89D7-258C65DB2619}" type="datetimeFigureOut">
              <a:rPr lang="es-ES" smtClean="0"/>
              <a:pPr/>
              <a:t>25/08/2025</a:t>
            </a:fld>
            <a:endParaRPr lang="es-ES"/>
          </a:p>
        </p:txBody>
      </p:sp>
      <p:sp>
        <p:nvSpPr>
          <p:cNvPr id="9" name="8 Marcador de número de diapositiva"/>
          <p:cNvSpPr>
            <a:spLocks noGrp="1"/>
          </p:cNvSpPr>
          <p:nvPr>
            <p:ph type="sldNum" sz="quarter" idx="15"/>
          </p:nvPr>
        </p:nvSpPr>
        <p:spPr/>
        <p:txBody>
          <a:bodyPr/>
          <a:lstStyle/>
          <a:p>
            <a:fld id="{A23026EC-F468-44B5-8ECC-B1C0A5ED1AAA}" type="slidenum">
              <a:rPr lang="es-ES" smtClean="0"/>
              <a:pPr/>
              <a:t>‹Nº›</a:t>
            </a:fld>
            <a:endParaRPr lang="es-ES"/>
          </a:p>
        </p:txBody>
      </p:sp>
      <p:sp>
        <p:nvSpPr>
          <p:cNvPr id="10" name="9 Marcador de pie de página"/>
          <p:cNvSpPr>
            <a:spLocks noGrp="1"/>
          </p:cNvSpPr>
          <p:nvPr>
            <p:ph type="ftr" sz="quarter" idx="16"/>
          </p:nvPr>
        </p:nvSpPr>
        <p:spPr/>
        <p:txBody>
          <a:bodyPr/>
          <a:lstStyle/>
          <a:p>
            <a:endParaRPr lang="es-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7181850" y="457200"/>
            <a:ext cx="2228850" cy="1066800"/>
          </a:xfrm>
        </p:spPr>
        <p:txBody>
          <a:bodyPr lIns="91440" tIns="91440" anchor="b" anchorCtr="0"/>
          <a:lstStyle>
            <a:lvl1pPr algn="l">
              <a:buNone/>
              <a:defRPr sz="1800" b="1" spc="-50" baseline="0">
                <a:ln w="3175">
                  <a:noFill/>
                </a:ln>
                <a:solidFill>
                  <a:schemeClr val="tx2"/>
                </a:solidFill>
                <a:effectLst/>
                <a:latin typeface="+mn-lt"/>
                <a:ea typeface="+mn-ea"/>
                <a:cs typeface="+mn-cs"/>
              </a:defRPr>
            </a:lvl1pPr>
          </a:lstStyle>
          <a:p>
            <a:r>
              <a:rPr kumimoji="0" lang="es-MX"/>
              <a:t>Haz clic para modificar el estilo de título del patrón</a:t>
            </a:r>
            <a:endParaRPr kumimoji="0" lang="en-US"/>
          </a:p>
        </p:txBody>
      </p:sp>
      <p:sp>
        <p:nvSpPr>
          <p:cNvPr id="3" name="2 Marcador de posición de imagen"/>
          <p:cNvSpPr>
            <a:spLocks noGrp="1"/>
          </p:cNvSpPr>
          <p:nvPr>
            <p:ph type="pic" idx="1"/>
          </p:nvPr>
        </p:nvSpPr>
        <p:spPr>
          <a:xfrm>
            <a:off x="495300" y="457200"/>
            <a:ext cx="6521450" cy="5562600"/>
          </a:xfrm>
          <a:solidFill>
            <a:schemeClr val="tx2">
              <a:tint val="40000"/>
            </a:schemeClr>
          </a:solidFill>
          <a:effectLst>
            <a:outerShdw blurRad="88900" sx="103000" sy="103000" algn="ctr" rotWithShape="0">
              <a:prstClr val="black">
                <a:alpha val="32000"/>
              </a:prstClr>
            </a:outerShdw>
            <a:softEdge rad="127000"/>
          </a:effectLst>
        </p:spPr>
        <p:txBody>
          <a:bodyPr/>
          <a:lstStyle>
            <a:lvl1pPr marL="0" indent="0">
              <a:buNone/>
              <a:defRPr sz="3200">
                <a:solidFill>
                  <a:schemeClr val="bg1"/>
                </a:solidFill>
              </a:defRPr>
            </a:lvl1pPr>
          </a:lstStyle>
          <a:p>
            <a:r>
              <a:rPr kumimoji="0" lang="es-MX"/>
              <a:t>Haz clic en el icono para agregar una imagen</a:t>
            </a:r>
            <a:endParaRPr kumimoji="0" lang="en-US"/>
          </a:p>
        </p:txBody>
      </p:sp>
      <p:sp>
        <p:nvSpPr>
          <p:cNvPr id="4" name="3 Marcador de texto"/>
          <p:cNvSpPr>
            <a:spLocks noGrp="1"/>
          </p:cNvSpPr>
          <p:nvPr>
            <p:ph type="body" sz="half" idx="2"/>
          </p:nvPr>
        </p:nvSpPr>
        <p:spPr>
          <a:xfrm>
            <a:off x="7181850" y="1600200"/>
            <a:ext cx="2228850" cy="4419600"/>
          </a:xfrm>
        </p:spPr>
        <p:txBody>
          <a:bodyPr anchor="t" anchorCtr="0"/>
          <a:lstStyle>
            <a:lvl1pPr marL="0" indent="0">
              <a:lnSpc>
                <a:spcPct val="125000"/>
              </a:lnSpc>
              <a:spcAft>
                <a:spcPts val="1000"/>
              </a:spcAft>
              <a:buFontTx/>
              <a:buNone/>
              <a:defRPr sz="1600" b="0">
                <a:solidFill>
                  <a:schemeClr val="tx2"/>
                </a:solidFill>
              </a:defRPr>
            </a:lvl1pPr>
            <a:lvl2pPr>
              <a:defRPr sz="1200"/>
            </a:lvl2pPr>
            <a:lvl3pPr>
              <a:defRPr sz="1000"/>
            </a:lvl3pPr>
            <a:lvl4pPr>
              <a:defRPr sz="900"/>
            </a:lvl4pPr>
            <a:lvl5pPr>
              <a:defRPr sz="900"/>
            </a:lvl5pPr>
          </a:lstStyle>
          <a:p>
            <a:pPr lvl="0" eaLnBrk="1" latinLnBrk="0" hangingPunct="1"/>
            <a:r>
              <a:rPr kumimoji="0" lang="es-MX"/>
              <a:t>Haga clic para modificar los estilos de texto del patrón</a:t>
            </a:r>
          </a:p>
        </p:txBody>
      </p:sp>
      <p:sp>
        <p:nvSpPr>
          <p:cNvPr id="8" name="7 Marcador de fecha"/>
          <p:cNvSpPr>
            <a:spLocks noGrp="1"/>
          </p:cNvSpPr>
          <p:nvPr>
            <p:ph type="dt" sz="half" idx="10"/>
          </p:nvPr>
        </p:nvSpPr>
        <p:spPr/>
        <p:txBody>
          <a:bodyPr/>
          <a:lstStyle/>
          <a:p>
            <a:fld id="{98F008E0-46B8-459B-89D7-258C65DB2619}" type="datetimeFigureOut">
              <a:rPr lang="es-ES" smtClean="0"/>
              <a:pPr/>
              <a:t>25/08/2025</a:t>
            </a:fld>
            <a:endParaRPr lang="es-ES"/>
          </a:p>
        </p:txBody>
      </p:sp>
      <p:sp>
        <p:nvSpPr>
          <p:cNvPr id="9" name="8 Marcador de número de diapositiva"/>
          <p:cNvSpPr>
            <a:spLocks noGrp="1"/>
          </p:cNvSpPr>
          <p:nvPr>
            <p:ph type="sldNum" sz="quarter" idx="11"/>
          </p:nvPr>
        </p:nvSpPr>
        <p:spPr/>
        <p:txBody>
          <a:bodyPr/>
          <a:lstStyle/>
          <a:p>
            <a:fld id="{A23026EC-F468-44B5-8ECC-B1C0A5ED1AAA}" type="slidenum">
              <a:rPr lang="es-ES" smtClean="0"/>
              <a:pPr/>
              <a:t>‹Nº›</a:t>
            </a:fld>
            <a:endParaRPr lang="es-ES"/>
          </a:p>
        </p:txBody>
      </p:sp>
      <p:sp>
        <p:nvSpPr>
          <p:cNvPr id="10" name="9 Marcador de pie de página"/>
          <p:cNvSpPr>
            <a:spLocks noGrp="1"/>
          </p:cNvSpPr>
          <p:nvPr>
            <p:ph type="ftr" sz="quarter" idx="12"/>
          </p:nvPr>
        </p:nvSpPr>
        <p:spPr/>
        <p:txBody>
          <a:bodyPr/>
          <a:lstStyle/>
          <a:p>
            <a:endParaRPr lang="es-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duotone>
              <a:schemeClr val="accent1">
                <a:shade val="45000"/>
                <a:satMod val="135000"/>
              </a:schemeClr>
              <a:prstClr val="white"/>
            </a:duotone>
          </a:blip>
          <a:srcRect/>
          <a:stretch>
            <a:fillRect/>
          </a:stretch>
        </a:blipFill>
        <a:effectLst/>
      </p:bgPr>
    </p:bg>
    <p:spTree>
      <p:nvGrpSpPr>
        <p:cNvPr id="1" name=""/>
        <p:cNvGrpSpPr/>
        <p:nvPr/>
      </p:nvGrpSpPr>
      <p:grpSpPr>
        <a:xfrm>
          <a:off x="0" y="0"/>
          <a:ext cx="0" cy="0"/>
          <a:chOff x="0" y="0"/>
          <a:chExt cx="0" cy="0"/>
        </a:xfrm>
      </p:grpSpPr>
      <p:sp>
        <p:nvSpPr>
          <p:cNvPr id="9" name="8 Marcador de texto"/>
          <p:cNvSpPr>
            <a:spLocks noGrp="1"/>
          </p:cNvSpPr>
          <p:nvPr>
            <p:ph type="body" idx="1"/>
          </p:nvPr>
        </p:nvSpPr>
        <p:spPr>
          <a:xfrm>
            <a:off x="495300" y="1447804"/>
            <a:ext cx="8915400" cy="4678363"/>
          </a:xfrm>
          <a:prstGeom prst="rect">
            <a:avLst/>
          </a:prstGeom>
        </p:spPr>
        <p:txBody>
          <a:bodyPr vert="horz">
            <a:normAutofit/>
          </a:bodyPr>
          <a:lstStyle/>
          <a:p>
            <a:pPr lvl="0" eaLnBrk="1" latinLnBrk="0" hangingPunct="1"/>
            <a:r>
              <a:rPr kumimoji="0" lang="es-ES"/>
              <a:t>Haga clic para modificar el estilo de texto del patrón</a:t>
            </a:r>
          </a:p>
          <a:p>
            <a:pPr lvl="1" eaLnBrk="1" latinLnBrk="0" hangingPunct="1"/>
            <a:r>
              <a:rPr kumimoji="0" lang="es-ES"/>
              <a:t>Segundo nivel</a:t>
            </a:r>
          </a:p>
          <a:p>
            <a:pPr lvl="2" eaLnBrk="1" latinLnBrk="0" hangingPunct="1"/>
            <a:r>
              <a:rPr kumimoji="0" lang="es-ES"/>
              <a:t>Tercer nivel</a:t>
            </a:r>
          </a:p>
          <a:p>
            <a:pPr lvl="3" eaLnBrk="1" latinLnBrk="0" hangingPunct="1"/>
            <a:r>
              <a:rPr kumimoji="0" lang="es-ES"/>
              <a:t>Cuarto nivel</a:t>
            </a:r>
          </a:p>
          <a:p>
            <a:pPr lvl="4" eaLnBrk="1" latinLnBrk="0" hangingPunct="1"/>
            <a:r>
              <a:rPr kumimoji="0" lang="es-ES"/>
              <a:t>Quinto nivel</a:t>
            </a:r>
            <a:endParaRPr kumimoji="0" lang="en-US"/>
          </a:p>
        </p:txBody>
      </p:sp>
      <p:sp>
        <p:nvSpPr>
          <p:cNvPr id="24" name="23 Marcador de fecha"/>
          <p:cNvSpPr>
            <a:spLocks noGrp="1"/>
          </p:cNvSpPr>
          <p:nvPr>
            <p:ph type="dt" sz="half" idx="2"/>
          </p:nvPr>
        </p:nvSpPr>
        <p:spPr>
          <a:xfrm>
            <a:off x="6273800" y="6203667"/>
            <a:ext cx="2806700" cy="384048"/>
          </a:xfrm>
          <a:prstGeom prst="rect">
            <a:avLst/>
          </a:prstGeom>
        </p:spPr>
        <p:txBody>
          <a:bodyPr vert="horz" anchor="ctr" anchorCtr="0"/>
          <a:lstStyle>
            <a:lvl1pPr algn="l" eaLnBrk="1" latinLnBrk="0" hangingPunct="1">
              <a:defRPr kumimoji="0" sz="1200">
                <a:solidFill>
                  <a:schemeClr val="tx2"/>
                </a:solidFill>
              </a:defRPr>
            </a:lvl1pPr>
          </a:lstStyle>
          <a:p>
            <a:fld id="{98F008E0-46B8-459B-89D7-258C65DB2619}" type="datetimeFigureOut">
              <a:rPr lang="es-ES" smtClean="0"/>
              <a:pPr/>
              <a:t>25/08/2025</a:t>
            </a:fld>
            <a:endParaRPr lang="es-ES"/>
          </a:p>
        </p:txBody>
      </p:sp>
      <p:sp>
        <p:nvSpPr>
          <p:cNvPr id="10" name="9 Marcador de pie de página"/>
          <p:cNvSpPr>
            <a:spLocks noGrp="1"/>
          </p:cNvSpPr>
          <p:nvPr>
            <p:ph type="ftr" sz="quarter" idx="3"/>
          </p:nvPr>
        </p:nvSpPr>
        <p:spPr>
          <a:xfrm>
            <a:off x="2311400" y="6203667"/>
            <a:ext cx="3879850" cy="384048"/>
          </a:xfrm>
          <a:prstGeom prst="rect">
            <a:avLst/>
          </a:prstGeom>
        </p:spPr>
        <p:txBody>
          <a:bodyPr vert="horz" anchor="ctr" anchorCtr="0"/>
          <a:lstStyle>
            <a:lvl1pPr algn="r" eaLnBrk="1" latinLnBrk="0" hangingPunct="1">
              <a:defRPr kumimoji="0" sz="1200">
                <a:solidFill>
                  <a:schemeClr val="tx2"/>
                </a:solidFill>
              </a:defRPr>
            </a:lvl1pPr>
          </a:lstStyle>
          <a:p>
            <a:endParaRPr lang="es-ES"/>
          </a:p>
        </p:txBody>
      </p:sp>
      <p:sp>
        <p:nvSpPr>
          <p:cNvPr id="22" name="21 Marcador de número de diapositiva"/>
          <p:cNvSpPr>
            <a:spLocks noGrp="1"/>
          </p:cNvSpPr>
          <p:nvPr>
            <p:ph type="sldNum" sz="quarter" idx="4"/>
          </p:nvPr>
        </p:nvSpPr>
        <p:spPr>
          <a:xfrm>
            <a:off x="9111456" y="6181531"/>
            <a:ext cx="660400" cy="457200"/>
          </a:xfrm>
          <a:prstGeom prst="rect">
            <a:avLst/>
          </a:prstGeom>
          <a:noFill/>
        </p:spPr>
        <p:txBody>
          <a:bodyPr vert="horz" lIns="0" tIns="0" rIns="0" bIns="0" anchor="ctr" anchorCtr="0">
            <a:noAutofit/>
          </a:bodyPr>
          <a:lstStyle>
            <a:lvl1pPr algn="ctr" eaLnBrk="1" latinLnBrk="0" hangingPunct="1">
              <a:defRPr kumimoji="0" sz="1600" baseline="0">
                <a:solidFill>
                  <a:schemeClr val="tx2"/>
                </a:solidFill>
              </a:defRPr>
            </a:lvl1pPr>
          </a:lstStyle>
          <a:p>
            <a:fld id="{A23026EC-F468-44B5-8ECC-B1C0A5ED1AAA}" type="slidenum">
              <a:rPr lang="es-ES" smtClean="0"/>
              <a:pPr/>
              <a:t>‹Nº›</a:t>
            </a:fld>
            <a:endParaRPr lang="es-ES"/>
          </a:p>
        </p:txBody>
      </p:sp>
      <p:sp>
        <p:nvSpPr>
          <p:cNvPr id="5" name="4 Marcador de título"/>
          <p:cNvSpPr>
            <a:spLocks noGrp="1"/>
          </p:cNvSpPr>
          <p:nvPr>
            <p:ph type="title"/>
          </p:nvPr>
        </p:nvSpPr>
        <p:spPr>
          <a:xfrm>
            <a:off x="495300" y="152400"/>
            <a:ext cx="8915400" cy="1219200"/>
          </a:xfrm>
          <a:prstGeom prst="rect">
            <a:avLst/>
          </a:prstGeom>
          <a:ln w="6350" cap="rnd">
            <a:noFill/>
          </a:ln>
        </p:spPr>
        <p:txBody>
          <a:bodyPr vert="horz" anchor="b" anchorCtr="0">
            <a:normAutofit/>
          </a:bodyPr>
          <a:lstStyle/>
          <a:p>
            <a:r>
              <a:rPr kumimoji="0" lang="es-ES"/>
              <a:t>Haga clic para modificar el estilo de título del patrón</a:t>
            </a:r>
            <a:endParaRPr kumimoji="0" lang="en-US"/>
          </a:p>
        </p:txBody>
      </p:sp>
    </p:spTree>
  </p:cSld>
  <p:clrMap bg1="dk1" tx1="lt1" bg2="dk2" tx2="lt2" accent1="accent1" accent2="accent2" accent3="accent3" accent4="accent4" accent5="accent5" accent6="accent6" hlink="hlink" folHlink="folHlink"/>
  <p:sldLayoutIdLst>
    <p:sldLayoutId id="2147484249" r:id="rId1"/>
    <p:sldLayoutId id="2147484250" r:id="rId2"/>
    <p:sldLayoutId id="2147484251" r:id="rId3"/>
    <p:sldLayoutId id="2147484252" r:id="rId4"/>
    <p:sldLayoutId id="2147484253" r:id="rId5"/>
    <p:sldLayoutId id="2147484254" r:id="rId6"/>
    <p:sldLayoutId id="2147484255" r:id="rId7"/>
    <p:sldLayoutId id="2147484256" r:id="rId8"/>
    <p:sldLayoutId id="2147484257" r:id="rId9"/>
    <p:sldLayoutId id="2147484258" r:id="rId10"/>
    <p:sldLayoutId id="2147484259" r:id="rId11"/>
  </p:sldLayoutIdLst>
  <p:txStyles>
    <p:titleStyle>
      <a:lvl1pPr algn="l" rtl="0" eaLnBrk="1" latinLnBrk="0" hangingPunct="1">
        <a:spcBef>
          <a:spcPct val="0"/>
        </a:spcBef>
        <a:buNone/>
        <a:defRPr kumimoji="0" lang="en-US" sz="4200" b="0" kern="1200" spc="-100" baseline="0" dirty="0">
          <a:ln w="3200">
            <a:solidFill>
              <a:schemeClr val="bg2">
                <a:shade val="75000"/>
                <a:alpha val="25000"/>
              </a:schemeClr>
            </a:solidFill>
            <a:prstDash val="solid"/>
            <a:round/>
          </a:ln>
          <a:solidFill>
            <a:srgbClr val="F9F9F9"/>
          </a:solidFill>
          <a:effectLst>
            <a:innerShdw blurRad="50800" dist="25400" dir="13500000">
              <a:prstClr val="black">
                <a:alpha val="70000"/>
              </a:prstClr>
            </a:innerShdw>
          </a:effectLst>
          <a:latin typeface="+mj-lt"/>
          <a:ea typeface="+mj-ea"/>
          <a:cs typeface="+mj-cs"/>
        </a:defRPr>
      </a:lvl1pPr>
    </p:titleStyle>
    <p:bodyStyle>
      <a:lvl1pPr marL="274320" indent="-274320" algn="l" rtl="0" eaLnBrk="1" latinLnBrk="0" hangingPunct="1">
        <a:spcBef>
          <a:spcPts val="600"/>
        </a:spcBef>
        <a:buClr>
          <a:schemeClr val="accent2"/>
        </a:buClr>
        <a:buSzPct val="85000"/>
        <a:buFont typeface="Wingdings 2"/>
        <a:buChar char=""/>
        <a:defRPr kumimoji="0" sz="2600" kern="1200">
          <a:solidFill>
            <a:schemeClr val="tx1"/>
          </a:solidFill>
          <a:latin typeface="+mn-lt"/>
          <a:ea typeface="+mn-ea"/>
          <a:cs typeface="+mn-cs"/>
        </a:defRPr>
      </a:lvl1pPr>
      <a:lvl2pPr marL="640080" indent="-274320" algn="l" rtl="0" eaLnBrk="1" latinLnBrk="0" hangingPunct="1">
        <a:spcBef>
          <a:spcPts val="300"/>
        </a:spcBef>
        <a:buClr>
          <a:schemeClr val="accent2">
            <a:shade val="75000"/>
          </a:schemeClr>
        </a:buClr>
        <a:buSzPct val="85000"/>
        <a:buFont typeface="Wingdings 2"/>
        <a:buChar char=""/>
        <a:defRPr kumimoji="0" sz="2400" kern="1200">
          <a:solidFill>
            <a:schemeClr val="tx2"/>
          </a:solidFill>
          <a:latin typeface="+mn-lt"/>
          <a:ea typeface="+mn-ea"/>
          <a:cs typeface="+mn-cs"/>
        </a:defRPr>
      </a:lvl2pPr>
      <a:lvl3pPr marL="1005840" indent="-228600" algn="l" rtl="0" eaLnBrk="1" latinLnBrk="0" hangingPunct="1">
        <a:spcBef>
          <a:spcPts val="300"/>
        </a:spcBef>
        <a:buClr>
          <a:schemeClr val="accent2">
            <a:shade val="50000"/>
          </a:schemeClr>
        </a:buClr>
        <a:buSzPct val="85000"/>
        <a:buFont typeface="Wingdings 2"/>
        <a:buChar char=""/>
        <a:defRPr kumimoji="0" sz="2100" kern="1200">
          <a:solidFill>
            <a:schemeClr val="tx1"/>
          </a:solidFill>
          <a:latin typeface="+mn-lt"/>
          <a:ea typeface="+mn-ea"/>
          <a:cs typeface="+mn-cs"/>
        </a:defRPr>
      </a:lvl3pPr>
      <a:lvl4pPr marL="1280160" indent="-228600" algn="l" rtl="0" eaLnBrk="1" latinLnBrk="0" hangingPunct="1">
        <a:spcBef>
          <a:spcPts val="300"/>
        </a:spcBef>
        <a:buClr>
          <a:schemeClr val="accent2">
            <a:shade val="75000"/>
          </a:schemeClr>
        </a:buClr>
        <a:buSzPct val="85000"/>
        <a:buFont typeface="Wingdings 2" pitchFamily="18" charset="2"/>
        <a:buChar char=""/>
        <a:defRPr kumimoji="0" sz="1900" kern="1200">
          <a:solidFill>
            <a:schemeClr val="tx1"/>
          </a:solidFill>
          <a:latin typeface="+mn-lt"/>
          <a:ea typeface="+mn-ea"/>
          <a:cs typeface="+mn-cs"/>
        </a:defRPr>
      </a:lvl4pPr>
      <a:lvl5pPr marL="1554480" indent="-228600" algn="l" rtl="0" eaLnBrk="1" latinLnBrk="0" hangingPunct="1">
        <a:spcBef>
          <a:spcPts val="340"/>
        </a:spcBef>
        <a:buClr>
          <a:schemeClr val="accent2">
            <a:shade val="75000"/>
          </a:schemeClr>
        </a:buClr>
        <a:buSzPct val="85000"/>
        <a:buFont typeface="Wingdings 2" pitchFamily="18" charset="2"/>
        <a:buChar char=""/>
        <a:defRPr kumimoji="0" sz="1600" kern="1200">
          <a:solidFill>
            <a:schemeClr val="tx1"/>
          </a:solidFill>
          <a:latin typeface="+mn-lt"/>
          <a:ea typeface="+mn-ea"/>
          <a:cs typeface="+mn-cs"/>
        </a:defRPr>
      </a:lvl5pPr>
      <a:lvl6pPr marL="1828800" indent="-228600" algn="l" rtl="0" eaLnBrk="1" latinLnBrk="0" hangingPunct="1">
        <a:spcBef>
          <a:spcPts val="340"/>
        </a:spcBef>
        <a:buClr>
          <a:schemeClr val="accent2">
            <a:shade val="75000"/>
          </a:schemeClr>
        </a:buClr>
        <a:buSzPct val="85000"/>
        <a:buFont typeface="Wingdings 2" pitchFamily="18" charset="2"/>
        <a:buChar char="?"/>
        <a:defRPr kumimoji="0" sz="1700" kern="1200">
          <a:solidFill>
            <a:schemeClr val="tx1"/>
          </a:solidFill>
          <a:latin typeface="+mn-lt"/>
          <a:ea typeface="+mn-ea"/>
          <a:cs typeface="+mn-cs"/>
        </a:defRPr>
      </a:lvl6pPr>
      <a:lvl7pPr marL="2011680" indent="-182880" algn="l" rtl="0" eaLnBrk="1" latinLnBrk="0" hangingPunct="1">
        <a:spcBef>
          <a:spcPts val="340"/>
        </a:spcBef>
        <a:buClr>
          <a:schemeClr val="accent2">
            <a:shade val="75000"/>
          </a:schemeClr>
        </a:buClr>
        <a:buSzPct val="85000"/>
        <a:buFont typeface="Wingdings 2" pitchFamily="18" charset="2"/>
        <a:buChar char="?"/>
        <a:defRPr kumimoji="0" sz="1600" kern="1200" baseline="0">
          <a:solidFill>
            <a:schemeClr val="tx1"/>
          </a:solidFill>
          <a:latin typeface="+mn-lt"/>
          <a:ea typeface="+mn-ea"/>
          <a:cs typeface="+mn-cs"/>
        </a:defRPr>
      </a:lvl7pPr>
      <a:lvl8pPr marL="228600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8pPr>
      <a:lvl9pPr marL="2560320" indent="-182880" algn="l" rtl="0" eaLnBrk="1" latinLnBrk="0" hangingPunct="1">
        <a:spcBef>
          <a:spcPts val="340"/>
        </a:spcBef>
        <a:buClr>
          <a:schemeClr val="accent2">
            <a:shade val="75000"/>
          </a:schemeClr>
        </a:buClr>
        <a:buSzPct val="85000"/>
        <a:buFont typeface="Wingdings 2" pitchFamily="18" charset="2"/>
        <a:buChar char="?"/>
        <a:defRPr kumimoji="0" sz="15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1.xml"/><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xml"/><Relationship Id="rId4" Type="http://schemas.openxmlformats.org/officeDocument/2006/relationships/image" Target="../media/image43.jpeg"/></Relationships>
</file>

<file path=ppt/slides/_rels/slide2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xml"/><Relationship Id="rId5" Type="http://schemas.openxmlformats.org/officeDocument/2006/relationships/image" Target="../media/image48.jpeg"/><Relationship Id="rId4" Type="http://schemas.openxmlformats.org/officeDocument/2006/relationships/image" Target="../media/image47.jpeg"/></Relationships>
</file>

<file path=ppt/slides/_rels/slide2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1.xml"/><Relationship Id="rId5" Type="http://schemas.openxmlformats.org/officeDocument/2006/relationships/image" Target="../media/image57.jpeg"/><Relationship Id="rId4" Type="http://schemas.openxmlformats.org/officeDocument/2006/relationships/image" Target="../media/image56.jpeg"/></Relationships>
</file>

<file path=ppt/slides/_rels/slide2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xml"/><Relationship Id="rId4" Type="http://schemas.openxmlformats.org/officeDocument/2006/relationships/image" Target="../media/image60.jpeg"/></Relationships>
</file>

<file path=ppt/slides/_rels/slide28.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1.xml"/><Relationship Id="rId4" Type="http://schemas.openxmlformats.org/officeDocument/2006/relationships/image" Target="../media/image63.jpeg"/></Relationships>
</file>

<file path=ppt/slides/_rels/slide29.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xml"/><Relationship Id="rId5" Type="http://schemas.openxmlformats.org/officeDocument/2006/relationships/image" Target="../media/image13.jpeg"/><Relationship Id="rId4" Type="http://schemas.openxmlformats.org/officeDocument/2006/relationships/image" Target="../media/image12.jpeg"/></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xml"/><Relationship Id="rId5" Type="http://schemas.openxmlformats.org/officeDocument/2006/relationships/image" Target="../media/image17.jpeg"/><Relationship Id="rId4" Type="http://schemas.openxmlformats.org/officeDocument/2006/relationships/image" Target="../media/image16.jpe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xml"/><Relationship Id="rId4" Type="http://schemas.openxmlformats.org/officeDocument/2006/relationships/image" Target="../media/image22.jpe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D:\Documents and Settings\martinp\Escritorio\Diego Fares\Tapas\Página Voluntariado.jpg"/>
          <p:cNvPicPr>
            <a:picLocks noChangeAspect="1" noChangeArrowheads="1"/>
          </p:cNvPicPr>
          <p:nvPr/>
        </p:nvPicPr>
        <p:blipFill>
          <a:blip r:embed="rId2" cstate="print"/>
          <a:srcRect/>
          <a:stretch>
            <a:fillRect/>
          </a:stretch>
        </p:blipFill>
        <p:spPr bwMode="auto">
          <a:xfrm>
            <a:off x="25833" y="-24"/>
            <a:ext cx="9906033" cy="6858024"/>
          </a:xfrm>
          <a:prstGeom prst="rect">
            <a:avLst/>
          </a:prstGeom>
          <a:noFill/>
        </p:spPr>
      </p:pic>
      <p:sp>
        <p:nvSpPr>
          <p:cNvPr id="6" name="5 CuadroTexto"/>
          <p:cNvSpPr txBox="1"/>
          <p:nvPr/>
        </p:nvSpPr>
        <p:spPr>
          <a:xfrm>
            <a:off x="541703" y="5643578"/>
            <a:ext cx="5339991" cy="923330"/>
          </a:xfrm>
          <a:prstGeom prst="rect">
            <a:avLst/>
          </a:prstGeom>
          <a:noFill/>
        </p:spPr>
        <p:txBody>
          <a:bodyPr wrap="square" rtlCol="0">
            <a:spAutoFit/>
          </a:bodyPr>
          <a:lstStyle/>
          <a:p>
            <a:pPr lvl="0" algn="ctr" fontAlgn="base">
              <a:spcBef>
                <a:spcPct val="0"/>
              </a:spcBef>
              <a:spcAft>
                <a:spcPct val="0"/>
              </a:spcAft>
            </a:pPr>
            <a:r>
              <a:rPr kumimoji="0" lang="es-ES" sz="5400" b="1" i="1" u="none" strike="noStrike" cap="none" normalizeH="0" baseline="0" dirty="0">
                <a:ln>
                  <a:noFill/>
                </a:ln>
                <a:solidFill>
                  <a:schemeClr val="bg1"/>
                </a:solidFill>
                <a:effectLst/>
                <a:latin typeface="Bodoni" pitchFamily="18" charset="0"/>
                <a:ea typeface="Calibri" pitchFamily="34" charset="0"/>
                <a:cs typeface="Times New Roman" pitchFamily="18" charset="0"/>
              </a:rPr>
              <a:t>GRACIAS !</a:t>
            </a:r>
            <a:r>
              <a:rPr kumimoji="0" lang="es-ES" sz="5400" b="1" i="1" u="none" strike="noStrike" cap="none" normalizeH="0" dirty="0">
                <a:ln>
                  <a:noFill/>
                </a:ln>
                <a:solidFill>
                  <a:schemeClr val="bg1"/>
                </a:solidFill>
                <a:effectLst/>
                <a:latin typeface="Bodoni" pitchFamily="18" charset="0"/>
                <a:ea typeface="Calibri" pitchFamily="34" charset="0"/>
                <a:cs typeface="Times New Roman" pitchFamily="18" charset="0"/>
              </a:rPr>
              <a:t>   </a:t>
            </a:r>
            <a:endParaRPr kumimoji="0" lang="es-ES_tradnl" sz="5400" b="1" i="1" u="none" strike="noStrike" cap="none" normalizeH="0" baseline="0" dirty="0">
              <a:ln>
                <a:noFill/>
              </a:ln>
              <a:solidFill>
                <a:schemeClr val="bg1"/>
              </a:solidFill>
              <a:effectLst/>
              <a:latin typeface="Bodoni" pitchFamily="18" charset="0"/>
            </a:endParaRPr>
          </a:p>
        </p:txBody>
      </p:sp>
      <p:pic>
        <p:nvPicPr>
          <p:cNvPr id="1026" name="Picture 2" descr="D:\Documents and Settings\martinp\Escritorio\Diego Fares\Tapas\Logo Manos Abiertas alta resolución.jpg"/>
          <p:cNvPicPr>
            <a:picLocks noChangeAspect="1" noChangeArrowheads="1"/>
          </p:cNvPicPr>
          <p:nvPr/>
        </p:nvPicPr>
        <p:blipFill>
          <a:blip r:embed="rId3"/>
          <a:srcRect/>
          <a:stretch>
            <a:fillRect/>
          </a:stretch>
        </p:blipFill>
        <p:spPr bwMode="auto">
          <a:xfrm>
            <a:off x="8171845" y="0"/>
            <a:ext cx="1734156" cy="1430252"/>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CuadroTexto"/>
          <p:cNvSpPr txBox="1"/>
          <p:nvPr/>
        </p:nvSpPr>
        <p:spPr>
          <a:xfrm>
            <a:off x="654814" y="214290"/>
            <a:ext cx="8513028" cy="5232202"/>
          </a:xfrm>
          <a:prstGeom prst="rect">
            <a:avLst/>
          </a:prstGeom>
          <a:noFill/>
        </p:spPr>
        <p:txBody>
          <a:bodyPr wrap="square" rtlCol="0">
            <a:spAutoFit/>
          </a:bodyPr>
          <a:lstStyle/>
          <a:p>
            <a:r>
              <a:rPr lang="es-ES_tradnl" sz="1600" dirty="0">
                <a:solidFill>
                  <a:schemeClr val="bg1"/>
                </a:solidFill>
                <a:latin typeface="Mistral" pitchFamily="66" charset="0"/>
              </a:rPr>
              <a:t>Nos dice Francisco:</a:t>
            </a:r>
            <a:endParaRPr lang="es-ES" sz="1600" dirty="0">
              <a:solidFill>
                <a:schemeClr val="bg1"/>
              </a:solidFill>
              <a:latin typeface="Mistral" pitchFamily="66" charset="0"/>
            </a:endParaRPr>
          </a:p>
          <a:p>
            <a:r>
              <a:rPr lang="es-ES_tradnl" sz="1600" dirty="0">
                <a:solidFill>
                  <a:schemeClr val="bg1"/>
                </a:solidFill>
                <a:latin typeface="Mistral" pitchFamily="66" charset="0"/>
              </a:rPr>
              <a:t>“El cristiano tiene estos dos parámetros: la memoria y la esperanza. Llamar a la memoria para no perder aquella experiencia tan bella del primer amor, que alimenta la esperanza. “</a:t>
            </a:r>
            <a:endParaRPr lang="es-ES" sz="1600" dirty="0">
              <a:solidFill>
                <a:schemeClr val="bg1"/>
              </a:solidFill>
              <a:latin typeface="Mistral" pitchFamily="66" charset="0"/>
            </a:endParaRPr>
          </a:p>
          <a:p>
            <a:r>
              <a:rPr lang="es-ES_tradnl" sz="1600" dirty="0">
                <a:solidFill>
                  <a:schemeClr val="bg1"/>
                </a:solidFill>
                <a:latin typeface="Mistral" pitchFamily="66" charset="0"/>
              </a:rPr>
              <a:t> Por esta “memoria”  queremos ser agradecidos con tanto don de tu parte, Diego. Gracias por tu fidelidad creadora y creativa a ese ser </a:t>
            </a:r>
            <a:r>
              <a:rPr lang="es-ES_tradnl" sz="1600" dirty="0" err="1">
                <a:solidFill>
                  <a:schemeClr val="bg1"/>
                </a:solidFill>
                <a:latin typeface="Mistral" pitchFamily="66" charset="0"/>
              </a:rPr>
              <a:t>primereado</a:t>
            </a:r>
            <a:r>
              <a:rPr lang="es-ES_tradnl" sz="1600" dirty="0">
                <a:solidFill>
                  <a:schemeClr val="bg1"/>
                </a:solidFill>
                <a:latin typeface="Mistral" pitchFamily="66" charset="0"/>
              </a:rPr>
              <a:t> por Dios.</a:t>
            </a:r>
            <a:endParaRPr lang="es-ES" sz="1600" dirty="0">
              <a:solidFill>
                <a:schemeClr val="bg1"/>
              </a:solidFill>
              <a:latin typeface="Mistral" pitchFamily="66" charset="0"/>
            </a:endParaRPr>
          </a:p>
          <a:p>
            <a:r>
              <a:rPr lang="es-ES_tradnl" sz="1600" dirty="0">
                <a:solidFill>
                  <a:schemeClr val="bg1"/>
                </a:solidFill>
                <a:latin typeface="Mistral" pitchFamily="66" charset="0"/>
              </a:rPr>
              <a:t>Gracias por fidelidad que está, que estuvo y que sabemos que contamos todas las</a:t>
            </a:r>
          </a:p>
          <a:p>
            <a:r>
              <a:rPr lang="es-ES_tradnl" sz="1600" dirty="0">
                <a:solidFill>
                  <a:schemeClr val="bg1"/>
                </a:solidFill>
                <a:latin typeface="Mistral" pitchFamily="66" charset="0"/>
              </a:rPr>
              <a:t> veces que necesitemos.</a:t>
            </a:r>
            <a:endParaRPr lang="es-ES" sz="1600" dirty="0">
              <a:solidFill>
                <a:schemeClr val="bg1"/>
              </a:solidFill>
              <a:latin typeface="Mistral" pitchFamily="66" charset="0"/>
            </a:endParaRPr>
          </a:p>
          <a:p>
            <a:r>
              <a:rPr lang="es-ES_tradnl" sz="1600" dirty="0">
                <a:solidFill>
                  <a:schemeClr val="bg1"/>
                </a:solidFill>
                <a:latin typeface="Mistral" pitchFamily="66" charset="0"/>
              </a:rPr>
              <a:t>Gracias por tu fidelidad, anclada en la Fidelidad de Dios.</a:t>
            </a:r>
            <a:endParaRPr lang="es-ES" sz="1600" dirty="0">
              <a:solidFill>
                <a:schemeClr val="bg1"/>
              </a:solidFill>
              <a:latin typeface="Mistral" pitchFamily="66" charset="0"/>
            </a:endParaRPr>
          </a:p>
          <a:p>
            <a:r>
              <a:rPr lang="es-ES_tradnl" sz="1600" dirty="0">
                <a:solidFill>
                  <a:schemeClr val="bg1"/>
                </a:solidFill>
                <a:latin typeface="Mistral" pitchFamily="66" charset="0"/>
              </a:rPr>
              <a:t>Gracias por tu fidelidad que, en constancia, nos alimenta cada semana con la “rumia” </a:t>
            </a:r>
          </a:p>
          <a:p>
            <a:r>
              <a:rPr lang="es-ES_tradnl" sz="1600" dirty="0">
                <a:solidFill>
                  <a:schemeClr val="bg1"/>
                </a:solidFill>
                <a:latin typeface="Mistral" pitchFamily="66" charset="0"/>
              </a:rPr>
              <a:t>de la Palabra.</a:t>
            </a:r>
            <a:endParaRPr lang="es-ES" sz="1600" dirty="0">
              <a:solidFill>
                <a:schemeClr val="bg1"/>
              </a:solidFill>
              <a:latin typeface="Mistral" pitchFamily="66" charset="0"/>
            </a:endParaRPr>
          </a:p>
          <a:p>
            <a:r>
              <a:rPr lang="es-ES_tradnl" sz="1600" dirty="0">
                <a:solidFill>
                  <a:schemeClr val="bg1"/>
                </a:solidFill>
                <a:latin typeface="Mistral" pitchFamily="66" charset="0"/>
              </a:rPr>
              <a:t>Gracias por tu disponibilidad a construir el Reino donde sea.</a:t>
            </a:r>
            <a:endParaRPr lang="es-ES" sz="1600" dirty="0">
              <a:solidFill>
                <a:schemeClr val="bg1"/>
              </a:solidFill>
              <a:latin typeface="Mistral" pitchFamily="66" charset="0"/>
            </a:endParaRPr>
          </a:p>
          <a:p>
            <a:r>
              <a:rPr lang="es-ES_tradnl" sz="1600" dirty="0">
                <a:solidFill>
                  <a:schemeClr val="bg1"/>
                </a:solidFill>
                <a:latin typeface="Mistral" pitchFamily="66" charset="0"/>
              </a:rPr>
              <a:t>Gracias por dejarnos acompañarte en tu nueva misión. Misión en esperanza.</a:t>
            </a:r>
            <a:endParaRPr lang="es-ES" sz="1600" dirty="0">
              <a:solidFill>
                <a:schemeClr val="bg1"/>
              </a:solidFill>
              <a:latin typeface="Mistral" pitchFamily="66" charset="0"/>
            </a:endParaRPr>
          </a:p>
          <a:p>
            <a:r>
              <a:rPr lang="es-ES_tradnl" sz="1600" dirty="0">
                <a:solidFill>
                  <a:schemeClr val="bg1"/>
                </a:solidFill>
                <a:latin typeface="Mistral" pitchFamily="66" charset="0"/>
              </a:rPr>
              <a:t>Te </a:t>
            </a:r>
            <a:r>
              <a:rPr lang="es-ES_tradnl" sz="1600" dirty="0" err="1">
                <a:solidFill>
                  <a:schemeClr val="bg1"/>
                </a:solidFill>
                <a:latin typeface="Mistral" pitchFamily="66" charset="0"/>
              </a:rPr>
              <a:t>llevás</a:t>
            </a:r>
            <a:r>
              <a:rPr lang="es-ES_tradnl" sz="1600" dirty="0">
                <a:solidFill>
                  <a:schemeClr val="bg1"/>
                </a:solidFill>
                <a:latin typeface="Mistral" pitchFamily="66" charset="0"/>
              </a:rPr>
              <a:t> nuestro corazón, nuestra oración, nuestro cariño.</a:t>
            </a:r>
            <a:endParaRPr lang="es-ES" sz="1600" dirty="0">
              <a:solidFill>
                <a:schemeClr val="bg1"/>
              </a:solidFill>
              <a:latin typeface="Mistral" pitchFamily="66" charset="0"/>
            </a:endParaRPr>
          </a:p>
          <a:p>
            <a:r>
              <a:rPr lang="es-ES_tradnl" sz="1600" dirty="0">
                <a:solidFill>
                  <a:schemeClr val="bg1"/>
                </a:solidFill>
                <a:latin typeface="Mistral" pitchFamily="66" charset="0"/>
              </a:rPr>
              <a:t>Nos alegra mucho, mucho que trabajes pegadito a Francisco.</a:t>
            </a:r>
          </a:p>
          <a:p>
            <a:r>
              <a:rPr lang="es-ES_tradnl" sz="1600" dirty="0">
                <a:solidFill>
                  <a:schemeClr val="bg1"/>
                </a:solidFill>
                <a:latin typeface="Mistral" pitchFamily="66" charset="0"/>
              </a:rPr>
              <a:t>Que tengas toda la Iglesia en tu corazón.</a:t>
            </a:r>
            <a:endParaRPr lang="es-ES" sz="1600" dirty="0">
              <a:solidFill>
                <a:schemeClr val="bg1"/>
              </a:solidFill>
              <a:latin typeface="Mistral" pitchFamily="66" charset="0"/>
            </a:endParaRPr>
          </a:p>
          <a:p>
            <a:r>
              <a:rPr lang="es-ES_tradnl" sz="1600" dirty="0">
                <a:solidFill>
                  <a:schemeClr val="bg1"/>
                </a:solidFill>
                <a:latin typeface="Mistral" pitchFamily="66" charset="0"/>
              </a:rPr>
              <a:t>Ignacio te dio mas tiempo para prepararte que a Francisco </a:t>
            </a:r>
          </a:p>
          <a:p>
            <a:r>
              <a:rPr lang="es-ES_tradnl" sz="1600" dirty="0">
                <a:solidFill>
                  <a:schemeClr val="bg1"/>
                </a:solidFill>
                <a:latin typeface="Mistral" pitchFamily="66" charset="0"/>
              </a:rPr>
              <a:t>Javier, pero la intensidad de la misión es la misma.</a:t>
            </a:r>
            <a:endParaRPr lang="es-ES" sz="1600" dirty="0">
              <a:solidFill>
                <a:schemeClr val="bg1"/>
              </a:solidFill>
              <a:latin typeface="Mistral" pitchFamily="66" charset="0"/>
            </a:endParaRPr>
          </a:p>
          <a:p>
            <a:r>
              <a:rPr lang="es-ES_tradnl" sz="1600" dirty="0">
                <a:solidFill>
                  <a:schemeClr val="bg1"/>
                </a:solidFill>
                <a:latin typeface="Mistral" pitchFamily="66" charset="0"/>
              </a:rPr>
              <a:t>Mamá María te siga poniendo junto a su Hijo.</a:t>
            </a:r>
            <a:endParaRPr lang="es-ES" sz="1600" dirty="0">
              <a:solidFill>
                <a:schemeClr val="bg1"/>
              </a:solidFill>
              <a:latin typeface="Mistral" pitchFamily="66" charset="0"/>
            </a:endParaRPr>
          </a:p>
          <a:p>
            <a:r>
              <a:rPr lang="es-ES_tradnl" sz="1600" dirty="0">
                <a:solidFill>
                  <a:schemeClr val="bg1"/>
                </a:solidFill>
                <a:latin typeface="Mistral" pitchFamily="66" charset="0"/>
              </a:rPr>
              <a:t>Gracias!</a:t>
            </a:r>
            <a:endParaRPr lang="es-ES" sz="1600" dirty="0">
              <a:solidFill>
                <a:schemeClr val="bg1"/>
              </a:solidFill>
              <a:latin typeface="Mistral" pitchFamily="66" charset="0"/>
            </a:endParaRPr>
          </a:p>
          <a:p>
            <a:r>
              <a:rPr lang="es-ES_tradnl" sz="1600" dirty="0">
                <a:solidFill>
                  <a:schemeClr val="bg1"/>
                </a:solidFill>
                <a:latin typeface="Mistral" pitchFamily="66" charset="0"/>
              </a:rPr>
              <a:t> Manos Abiertas – Delegación Córdoba</a:t>
            </a:r>
            <a:endParaRPr lang="es-ES" sz="1600" dirty="0">
              <a:solidFill>
                <a:schemeClr val="bg1"/>
              </a:solidFill>
              <a:latin typeface="Mistral" pitchFamily="66" charset="0"/>
            </a:endParaRPr>
          </a:p>
          <a:p>
            <a:r>
              <a:rPr lang="es-ES_tradnl" sz="1400" dirty="0">
                <a:solidFill>
                  <a:schemeClr val="bg1"/>
                </a:solidFill>
                <a:latin typeface="Bradley Hand ITC" pitchFamily="66" charset="0"/>
              </a:rPr>
              <a:t> </a:t>
            </a:r>
            <a:endParaRPr lang="es-ES" sz="1400" dirty="0">
              <a:solidFill>
                <a:schemeClr val="bg1"/>
              </a:solidFill>
              <a:latin typeface="Bradley Hand ITC" pitchFamily="66" charset="0"/>
            </a:endParaRPr>
          </a:p>
        </p:txBody>
      </p:sp>
      <p:pic>
        <p:nvPicPr>
          <p:cNvPr id="25605" name="Picture 5" descr="D:\Documents and Settings\martinp\Escritorio\Diego Fares\Fotos delegaciones\cordoba\10614386_10152700938868092_1985300492149321999_n.jpg"/>
          <p:cNvPicPr>
            <a:picLocks noChangeAspect="1" noChangeArrowheads="1"/>
          </p:cNvPicPr>
          <p:nvPr/>
        </p:nvPicPr>
        <p:blipFill>
          <a:blip r:embed="rId2"/>
          <a:srcRect/>
          <a:stretch>
            <a:fillRect/>
          </a:stretch>
        </p:blipFill>
        <p:spPr bwMode="auto">
          <a:xfrm>
            <a:off x="5107782" y="3952880"/>
            <a:ext cx="4024341" cy="247651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5606" name="Picture 6" descr="D:\Documents and Settings\martinp\Escritorio\Diego Fares\Fotos delegaciones\cordoba\10629606_10152703338423092_3795802030824392756_n.jpg"/>
          <p:cNvPicPr>
            <a:picLocks noChangeAspect="1" noChangeArrowheads="1"/>
          </p:cNvPicPr>
          <p:nvPr/>
        </p:nvPicPr>
        <p:blipFill>
          <a:blip r:embed="rId3"/>
          <a:srcRect/>
          <a:stretch>
            <a:fillRect/>
          </a:stretch>
        </p:blipFill>
        <p:spPr bwMode="auto">
          <a:xfrm>
            <a:off x="7119953" y="1928802"/>
            <a:ext cx="2072706" cy="156692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5607" name="Picture 7" descr="D:\Documents and Settings\martinp\Escritorio\Diego Fares\Fotos delegaciones\cordoba\10534599_10152700938808092_8265211985796131312_n.jpg"/>
          <p:cNvPicPr>
            <a:picLocks noChangeAspect="1" noChangeArrowheads="1"/>
          </p:cNvPicPr>
          <p:nvPr/>
        </p:nvPicPr>
        <p:blipFill>
          <a:blip r:embed="rId4"/>
          <a:srcRect/>
          <a:stretch>
            <a:fillRect/>
          </a:stretch>
        </p:blipFill>
        <p:spPr bwMode="auto">
          <a:xfrm>
            <a:off x="851268" y="5286389"/>
            <a:ext cx="3637350" cy="119612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CuadroTexto"/>
          <p:cNvSpPr txBox="1"/>
          <p:nvPr/>
        </p:nvSpPr>
        <p:spPr>
          <a:xfrm>
            <a:off x="4875609" y="500042"/>
            <a:ext cx="4411297" cy="5478423"/>
          </a:xfrm>
          <a:prstGeom prst="rect">
            <a:avLst/>
          </a:prstGeom>
          <a:noFill/>
        </p:spPr>
        <p:txBody>
          <a:bodyPr wrap="square" rtlCol="0">
            <a:spAutoFit/>
          </a:bodyPr>
          <a:lstStyle/>
          <a:p>
            <a:br>
              <a:rPr lang="es-ES_tradnl" sz="1400" dirty="0">
                <a:solidFill>
                  <a:schemeClr val="bg1"/>
                </a:solidFill>
                <a:latin typeface="Bradley Hand ITC" pitchFamily="66" charset="0"/>
              </a:rPr>
            </a:br>
            <a:r>
              <a:rPr lang="es-ES_tradnl" sz="1400" dirty="0">
                <a:solidFill>
                  <a:schemeClr val="bg1"/>
                </a:solidFill>
                <a:latin typeface="Bradley Hand ITC" pitchFamily="66" charset="0"/>
              </a:rPr>
              <a:t> "El ser tentado es signo de que el alma es muy grata al Señor" (Padre Pío de </a:t>
            </a:r>
            <a:r>
              <a:rPr lang="es-ES_tradnl" sz="1400" dirty="0" err="1">
                <a:solidFill>
                  <a:schemeClr val="bg1"/>
                </a:solidFill>
                <a:latin typeface="Bradley Hand ITC" pitchFamily="66" charset="0"/>
              </a:rPr>
              <a:t>Pietrelcina</a:t>
            </a:r>
            <a:r>
              <a:rPr lang="es-ES_tradnl" sz="1400" dirty="0">
                <a:solidFill>
                  <a:schemeClr val="bg1"/>
                </a:solidFill>
                <a:latin typeface="Bradley Hand ITC" pitchFamily="66" charset="0"/>
              </a:rPr>
              <a:t>)</a:t>
            </a:r>
            <a:endParaRPr lang="es-ES" sz="1400" dirty="0">
              <a:solidFill>
                <a:schemeClr val="bg1"/>
              </a:solidFill>
              <a:latin typeface="Bradley Hand ITC" pitchFamily="66" charset="0"/>
            </a:endParaRPr>
          </a:p>
          <a:p>
            <a:r>
              <a:rPr lang="es-ES_tradnl" sz="1400" dirty="0">
                <a:solidFill>
                  <a:schemeClr val="bg1"/>
                </a:solidFill>
                <a:latin typeface="Bradley Hand ITC" pitchFamily="66" charset="0"/>
              </a:rPr>
              <a:t> </a:t>
            </a:r>
            <a:endParaRPr lang="es-ES" sz="1400" dirty="0">
              <a:solidFill>
                <a:schemeClr val="bg1"/>
              </a:solidFill>
              <a:latin typeface="Bradley Hand ITC" pitchFamily="66" charset="0"/>
            </a:endParaRPr>
          </a:p>
          <a:p>
            <a:r>
              <a:rPr lang="es-ES_tradnl" sz="1400" dirty="0">
                <a:solidFill>
                  <a:schemeClr val="bg1"/>
                </a:solidFill>
                <a:latin typeface="Bradley Hand ITC" pitchFamily="66" charset="0"/>
              </a:rPr>
              <a:t>Ese fue el primer mensaje que me diste el 10 de Enero de 2012, cuando te visité por primera vez en tu oficina y comenzó el camino por el que me acompañaste espiritualmente. ¡Y vaya que hubo tentaciones bravas !</a:t>
            </a:r>
            <a:endParaRPr lang="es-ES" sz="1400" dirty="0">
              <a:solidFill>
                <a:schemeClr val="bg1"/>
              </a:solidFill>
              <a:latin typeface="Bradley Hand ITC" pitchFamily="66" charset="0"/>
            </a:endParaRPr>
          </a:p>
          <a:p>
            <a:r>
              <a:rPr lang="es-ES_tradnl" sz="1400" dirty="0">
                <a:solidFill>
                  <a:schemeClr val="bg1"/>
                </a:solidFill>
                <a:latin typeface="Bradley Hand ITC" pitchFamily="66" charset="0"/>
              </a:rPr>
              <a:t> </a:t>
            </a:r>
            <a:endParaRPr lang="es-ES" sz="1400" dirty="0">
              <a:solidFill>
                <a:schemeClr val="bg1"/>
              </a:solidFill>
              <a:latin typeface="Bradley Hand ITC" pitchFamily="66" charset="0"/>
            </a:endParaRPr>
          </a:p>
          <a:p>
            <a:r>
              <a:rPr lang="es-ES_tradnl" sz="1400" dirty="0">
                <a:solidFill>
                  <a:schemeClr val="bg1"/>
                </a:solidFill>
                <a:latin typeface="Bradley Hand ITC" pitchFamily="66" charset="0"/>
              </a:rPr>
              <a:t>Dios te eligió como instrumento en mi vida, para que me enseñes a conocer a Jesús, a recibir mi Apostolado y a entender "la llamada" que me hizo el 25 de Marzo de 2012, en el Monasterio de Carmelitas Descalzas de Jujuy, en Misa celebrada por Padre Rossi. </a:t>
            </a:r>
            <a:endParaRPr lang="es-ES" sz="1400" dirty="0">
              <a:solidFill>
                <a:schemeClr val="bg1"/>
              </a:solidFill>
              <a:latin typeface="Bradley Hand ITC" pitchFamily="66" charset="0"/>
            </a:endParaRPr>
          </a:p>
          <a:p>
            <a:r>
              <a:rPr lang="es-ES_tradnl" sz="1400" dirty="0">
                <a:solidFill>
                  <a:schemeClr val="bg1"/>
                </a:solidFill>
                <a:latin typeface="Bradley Hand ITC" pitchFamily="66" charset="0"/>
              </a:rPr>
              <a:t> </a:t>
            </a:r>
            <a:endParaRPr lang="es-ES" sz="1400" dirty="0">
              <a:solidFill>
                <a:schemeClr val="bg1"/>
              </a:solidFill>
              <a:latin typeface="Bradley Hand ITC" pitchFamily="66" charset="0"/>
            </a:endParaRPr>
          </a:p>
          <a:p>
            <a:r>
              <a:rPr lang="es-ES_tradnl" sz="1400" dirty="0">
                <a:solidFill>
                  <a:schemeClr val="bg1"/>
                </a:solidFill>
                <a:latin typeface="Bradley Hand ITC" pitchFamily="66" charset="0"/>
              </a:rPr>
              <a:t>La foto es del día previo a tu último cumpleaños, en la sacristía de Regina. Que Jesús te ilumine para seguir haciendo tanto bien a todas nuestras almas. Rezo por vos todos los días desde que comenzaste a dirigirme, ese es mi regalo para siempre. </a:t>
            </a:r>
            <a:endParaRPr lang="es-ES" sz="1400" dirty="0">
              <a:solidFill>
                <a:schemeClr val="bg1"/>
              </a:solidFill>
              <a:latin typeface="Bradley Hand ITC" pitchFamily="66" charset="0"/>
            </a:endParaRPr>
          </a:p>
          <a:p>
            <a:r>
              <a:rPr lang="es-ES_tradnl" sz="1400" dirty="0">
                <a:solidFill>
                  <a:schemeClr val="bg1"/>
                </a:solidFill>
                <a:latin typeface="Bradley Hand ITC" pitchFamily="66" charset="0"/>
              </a:rPr>
              <a:t> </a:t>
            </a:r>
            <a:endParaRPr lang="es-ES" sz="1400" dirty="0">
              <a:solidFill>
                <a:schemeClr val="bg1"/>
              </a:solidFill>
              <a:latin typeface="Bradley Hand ITC" pitchFamily="66" charset="0"/>
            </a:endParaRPr>
          </a:p>
          <a:p>
            <a:r>
              <a:rPr lang="es-ES_tradnl" sz="1400" dirty="0">
                <a:solidFill>
                  <a:schemeClr val="bg1"/>
                </a:solidFill>
                <a:latin typeface="Bradley Hand ITC" pitchFamily="66" charset="0"/>
              </a:rPr>
              <a:t>Buen viaje querido Padre, amigo de mi alma. </a:t>
            </a:r>
            <a:endParaRPr lang="es-ES" sz="1400" dirty="0">
              <a:solidFill>
                <a:schemeClr val="bg1"/>
              </a:solidFill>
              <a:latin typeface="Bradley Hand ITC" pitchFamily="66" charset="0"/>
            </a:endParaRPr>
          </a:p>
          <a:p>
            <a:r>
              <a:rPr lang="es-ES_tradnl" sz="1400" dirty="0">
                <a:solidFill>
                  <a:schemeClr val="bg1"/>
                </a:solidFill>
                <a:latin typeface="Bradley Hand ITC" pitchFamily="66" charset="0"/>
              </a:rPr>
              <a:t> </a:t>
            </a:r>
            <a:endParaRPr lang="es-ES" sz="1400" dirty="0">
              <a:solidFill>
                <a:schemeClr val="bg1"/>
              </a:solidFill>
              <a:latin typeface="Bradley Hand ITC" pitchFamily="66" charset="0"/>
            </a:endParaRPr>
          </a:p>
          <a:p>
            <a:r>
              <a:rPr lang="es-ES_tradnl" sz="1400" dirty="0">
                <a:solidFill>
                  <a:schemeClr val="bg1"/>
                </a:solidFill>
                <a:latin typeface="Bradley Hand ITC" pitchFamily="66" charset="0"/>
              </a:rPr>
              <a:t>René Facundo Casas </a:t>
            </a:r>
            <a:endParaRPr lang="es-ES" sz="1400" dirty="0">
              <a:solidFill>
                <a:schemeClr val="bg1"/>
              </a:solidFill>
              <a:latin typeface="Bradley Hand ITC" pitchFamily="66" charset="0"/>
            </a:endParaRPr>
          </a:p>
          <a:p>
            <a:r>
              <a:rPr lang="es-ES_tradnl" sz="1400" dirty="0">
                <a:solidFill>
                  <a:schemeClr val="bg1"/>
                </a:solidFill>
                <a:latin typeface="Bradley Hand ITC" pitchFamily="66" charset="0"/>
              </a:rPr>
              <a:t>Jujuy  - Argentina </a:t>
            </a:r>
            <a:endParaRPr lang="es-ES" sz="1400" dirty="0">
              <a:solidFill>
                <a:schemeClr val="bg1"/>
              </a:solidFill>
              <a:latin typeface="Bradley Hand ITC" pitchFamily="66" charset="0"/>
            </a:endParaRPr>
          </a:p>
        </p:txBody>
      </p:sp>
      <p:pic>
        <p:nvPicPr>
          <p:cNvPr id="25603" name="Picture 3" descr="D:\Documents and Settings\martinp\Escritorio\Diego Fares\Fotos delegaciones\jujuy\PIC_3514.JPG"/>
          <p:cNvPicPr>
            <a:picLocks noChangeAspect="1" noChangeArrowheads="1"/>
          </p:cNvPicPr>
          <p:nvPr/>
        </p:nvPicPr>
        <p:blipFill>
          <a:blip r:embed="rId2" cstate="print"/>
          <a:srcRect/>
          <a:stretch>
            <a:fillRect/>
          </a:stretch>
        </p:blipFill>
        <p:spPr bwMode="auto">
          <a:xfrm>
            <a:off x="541705" y="767799"/>
            <a:ext cx="4101731" cy="2751655"/>
          </a:xfrm>
          <a:prstGeom prst="rect">
            <a:avLst/>
          </a:prstGeom>
          <a:solidFill>
            <a:srgbClr val="FFFFFF">
              <a:shade val="85000"/>
            </a:srgbClr>
          </a:solidFill>
          <a:ln w="190500" cap="sq">
            <a:solidFill>
              <a:srgbClr val="FFFFFF"/>
            </a:solidFill>
            <a:miter lim="800000"/>
          </a:ln>
          <a:effectLst>
            <a:outerShdw blurRad="6731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5604" name="Picture 4" descr="D:\Documents and Settings\martinp\Escritorio\Diego Fares\Fotos delegaciones\jujuy\DSC06562.JPG"/>
          <p:cNvPicPr>
            <a:picLocks noChangeAspect="1" noChangeArrowheads="1"/>
          </p:cNvPicPr>
          <p:nvPr/>
        </p:nvPicPr>
        <p:blipFill>
          <a:blip r:embed="rId3" cstate="print"/>
          <a:srcRect/>
          <a:stretch>
            <a:fillRect/>
          </a:stretch>
        </p:blipFill>
        <p:spPr bwMode="auto">
          <a:xfrm>
            <a:off x="851268" y="4071943"/>
            <a:ext cx="3085923" cy="213676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CuadroTexto"/>
          <p:cNvSpPr txBox="1"/>
          <p:nvPr/>
        </p:nvSpPr>
        <p:spPr>
          <a:xfrm>
            <a:off x="619094" y="500042"/>
            <a:ext cx="4411297" cy="6124754"/>
          </a:xfrm>
          <a:prstGeom prst="rect">
            <a:avLst/>
          </a:prstGeom>
          <a:noFill/>
        </p:spPr>
        <p:txBody>
          <a:bodyPr wrap="square" rtlCol="0">
            <a:spAutoFit/>
          </a:bodyPr>
          <a:lstStyle/>
          <a:p>
            <a:r>
              <a:rPr lang="es-ES_tradnl" sz="1400" dirty="0">
                <a:solidFill>
                  <a:schemeClr val="bg1"/>
                </a:solidFill>
                <a:latin typeface="Letter Gothic" pitchFamily="49" charset="0"/>
              </a:rPr>
              <a:t>Querido Diego:</a:t>
            </a:r>
            <a:br>
              <a:rPr lang="es-ES_tradnl" sz="1400" dirty="0">
                <a:solidFill>
                  <a:schemeClr val="bg1"/>
                </a:solidFill>
                <a:latin typeface="Letter Gothic" pitchFamily="49" charset="0"/>
              </a:rPr>
            </a:br>
            <a:r>
              <a:rPr lang="es-ES_tradnl" sz="1400" dirty="0">
                <a:solidFill>
                  <a:schemeClr val="bg1"/>
                </a:solidFill>
                <a:latin typeface="Letter Gothic" pitchFamily="49" charset="0"/>
              </a:rPr>
              <a:t>Por ser la "hermana menor" de Manos Abiertas, no tuvimos oportunidad de mostrarte nuestras obras y que nos visites y las conozcas. </a:t>
            </a:r>
          </a:p>
          <a:p>
            <a:endParaRPr lang="es-ES_tradnl" sz="1400" dirty="0">
              <a:solidFill>
                <a:schemeClr val="bg1"/>
              </a:solidFill>
              <a:latin typeface="Letter Gothic" pitchFamily="49" charset="0"/>
            </a:endParaRPr>
          </a:p>
          <a:p>
            <a:r>
              <a:rPr lang="es-ES_tradnl" sz="1400" dirty="0">
                <a:solidFill>
                  <a:schemeClr val="bg1"/>
                </a:solidFill>
                <a:latin typeface="Letter Gothic" pitchFamily="49" charset="0"/>
              </a:rPr>
              <a:t>Dios quiera que cuando vuelvas, aunque sea de visita, puedas venir a conocer nuestro gran sueño que está a punto de ver la luz: la Escuela de Oficios "Papa Francisco".</a:t>
            </a:r>
          </a:p>
          <a:p>
            <a:br>
              <a:rPr lang="es-ES_tradnl" sz="1400" dirty="0">
                <a:solidFill>
                  <a:schemeClr val="bg1"/>
                </a:solidFill>
                <a:latin typeface="Letter Gothic" pitchFamily="49" charset="0"/>
              </a:rPr>
            </a:br>
            <a:r>
              <a:rPr lang="es-ES_tradnl" sz="1400" dirty="0">
                <a:solidFill>
                  <a:schemeClr val="bg1"/>
                </a:solidFill>
                <a:latin typeface="Letter Gothic" pitchFamily="49" charset="0"/>
              </a:rPr>
              <a:t>Te vamos a llevar en el corazón y estarás cerquita nuestro con tus escritos.</a:t>
            </a:r>
          </a:p>
          <a:p>
            <a:br>
              <a:rPr lang="es-ES_tradnl" sz="1400" dirty="0">
                <a:solidFill>
                  <a:schemeClr val="bg1"/>
                </a:solidFill>
                <a:latin typeface="Letter Gothic" pitchFamily="49" charset="0"/>
              </a:rPr>
            </a:br>
            <a:r>
              <a:rPr lang="es-ES_tradnl" sz="1400" dirty="0">
                <a:solidFill>
                  <a:schemeClr val="bg1"/>
                </a:solidFill>
                <a:latin typeface="Letter Gothic" pitchFamily="49" charset="0"/>
              </a:rPr>
              <a:t>Que la Virgen, como buena madre, te cobije bajo su manto y te cuide mucho. Ella nunca nos suelta de la mano y nos acompaña siempre.</a:t>
            </a:r>
          </a:p>
          <a:p>
            <a:br>
              <a:rPr lang="es-ES_tradnl" sz="1400" dirty="0">
                <a:solidFill>
                  <a:schemeClr val="bg1"/>
                </a:solidFill>
                <a:latin typeface="Letter Gothic" pitchFamily="49" charset="0"/>
              </a:rPr>
            </a:br>
            <a:r>
              <a:rPr lang="es-ES_tradnl" sz="1400" dirty="0">
                <a:solidFill>
                  <a:schemeClr val="bg1"/>
                </a:solidFill>
                <a:latin typeface="Letter Gothic" pitchFamily="49" charset="0"/>
              </a:rPr>
              <a:t>Nosotros rezamos para que así sea.</a:t>
            </a:r>
            <a:br>
              <a:rPr lang="es-ES_tradnl" sz="1400" dirty="0">
                <a:solidFill>
                  <a:schemeClr val="bg1"/>
                </a:solidFill>
                <a:latin typeface="Letter Gothic" pitchFamily="49" charset="0"/>
              </a:rPr>
            </a:br>
            <a:r>
              <a:rPr lang="es-ES_tradnl" sz="1400" dirty="0">
                <a:solidFill>
                  <a:schemeClr val="bg1"/>
                </a:solidFill>
                <a:latin typeface="Letter Gothic" pitchFamily="49" charset="0"/>
              </a:rPr>
              <a:t>Con todo el cariño del mundo, la mejor de las suertes en este nuevo camino!</a:t>
            </a:r>
          </a:p>
          <a:p>
            <a:br>
              <a:rPr lang="es-ES_tradnl" sz="1400" dirty="0">
                <a:solidFill>
                  <a:schemeClr val="bg1"/>
                </a:solidFill>
                <a:latin typeface="Letter Gothic" pitchFamily="49" charset="0"/>
              </a:rPr>
            </a:br>
            <a:r>
              <a:rPr lang="es-ES_tradnl" sz="1400" dirty="0">
                <a:solidFill>
                  <a:schemeClr val="bg1"/>
                </a:solidFill>
                <a:latin typeface="Letter Gothic" pitchFamily="49" charset="0"/>
              </a:rPr>
              <a:t>Manos Abiertas</a:t>
            </a:r>
            <a:br>
              <a:rPr lang="es-ES_tradnl" sz="1400" dirty="0">
                <a:solidFill>
                  <a:schemeClr val="bg1"/>
                </a:solidFill>
                <a:latin typeface="Letter Gothic" pitchFamily="49" charset="0"/>
              </a:rPr>
            </a:br>
            <a:r>
              <a:rPr lang="es-ES_tradnl" sz="1400" dirty="0">
                <a:solidFill>
                  <a:schemeClr val="bg1"/>
                </a:solidFill>
                <a:latin typeface="Letter Gothic" pitchFamily="49" charset="0"/>
              </a:rPr>
              <a:t>Santa Fe</a:t>
            </a:r>
            <a:endParaRPr lang="es-ES" sz="1400" dirty="0">
              <a:solidFill>
                <a:schemeClr val="bg1"/>
              </a:solidFill>
              <a:latin typeface="Letter Gothic" pitchFamily="49" charset="0"/>
            </a:endParaRPr>
          </a:p>
        </p:txBody>
      </p:sp>
      <p:pic>
        <p:nvPicPr>
          <p:cNvPr id="9218" name="Picture 2" descr="D:\Documents and Settings\martinp\Escritorio\Diego Fares\Fotos delegaciones\SantaFE.JPG"/>
          <p:cNvPicPr>
            <a:picLocks noChangeAspect="1" noChangeArrowheads="1"/>
          </p:cNvPicPr>
          <p:nvPr/>
        </p:nvPicPr>
        <p:blipFill>
          <a:blip r:embed="rId2" cstate="print"/>
          <a:srcRect/>
          <a:stretch>
            <a:fillRect/>
          </a:stretch>
        </p:blipFill>
        <p:spPr bwMode="auto">
          <a:xfrm>
            <a:off x="5095876" y="1643050"/>
            <a:ext cx="4005240" cy="308606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3" descr="D:\Documents and Settings\martinp\Escritorio\Diego Fares\Fotos delegaciones\cdia\IMG_2449.JPG"/>
          <p:cNvPicPr>
            <a:picLocks noChangeAspect="1" noChangeArrowheads="1"/>
          </p:cNvPicPr>
          <p:nvPr/>
        </p:nvPicPr>
        <p:blipFill>
          <a:blip r:embed="rId2" cstate="print"/>
          <a:srcRect/>
          <a:stretch>
            <a:fillRect/>
          </a:stretch>
        </p:blipFill>
        <p:spPr bwMode="auto">
          <a:xfrm rot="614972">
            <a:off x="832064" y="812943"/>
            <a:ext cx="4148747" cy="25530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chemeClr val="tx1">
                <a:alpha val="30000"/>
              </a:scheme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6626" name="Picture 2" descr="D:\Documents and Settings\martinp\Escritorio\Diego Fares\Fotos delegaciones\cdia\img037.jpg"/>
          <p:cNvPicPr>
            <a:picLocks noChangeAspect="1" noChangeArrowheads="1"/>
          </p:cNvPicPr>
          <p:nvPr/>
        </p:nvPicPr>
        <p:blipFill>
          <a:blip r:embed="rId3" cstate="print"/>
          <a:srcRect/>
          <a:stretch>
            <a:fillRect/>
          </a:stretch>
        </p:blipFill>
        <p:spPr bwMode="auto">
          <a:xfrm>
            <a:off x="619094" y="4190080"/>
            <a:ext cx="4566080" cy="202500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7 CuadroTexto"/>
          <p:cNvSpPr txBox="1"/>
          <p:nvPr/>
        </p:nvSpPr>
        <p:spPr>
          <a:xfrm>
            <a:off x="5167314" y="785794"/>
            <a:ext cx="4101732" cy="4524315"/>
          </a:xfrm>
          <a:prstGeom prst="rect">
            <a:avLst/>
          </a:prstGeom>
          <a:noFill/>
        </p:spPr>
        <p:txBody>
          <a:bodyPr wrap="square" rtlCol="0">
            <a:spAutoFit/>
          </a:bodyPr>
          <a:lstStyle/>
          <a:p>
            <a:r>
              <a:rPr lang="es-ES_tradnl" sz="2400" dirty="0">
                <a:solidFill>
                  <a:schemeClr val="bg1"/>
                </a:solidFill>
                <a:latin typeface="Agency FB" pitchFamily="34" charset="0"/>
              </a:rPr>
              <a:t> </a:t>
            </a:r>
            <a:r>
              <a:rPr lang="es-ES_tradnl" sz="2400" dirty="0">
                <a:solidFill>
                  <a:schemeClr val="bg1"/>
                </a:solidFill>
                <a:latin typeface="Mistral" pitchFamily="66" charset="0"/>
              </a:rPr>
              <a:t>Cantando, rezando y trabajando juntos aprendimos a amar y servir en la Escuela San Roque González de Santa Cruz.</a:t>
            </a:r>
          </a:p>
          <a:p>
            <a:endParaRPr lang="es-ES_tradnl" sz="2400" dirty="0">
              <a:solidFill>
                <a:schemeClr val="bg1"/>
              </a:solidFill>
              <a:latin typeface="Mistral" pitchFamily="66" charset="0"/>
            </a:endParaRPr>
          </a:p>
          <a:p>
            <a:r>
              <a:rPr lang="es-ES_tradnl" sz="2400" dirty="0">
                <a:solidFill>
                  <a:schemeClr val="bg1"/>
                </a:solidFill>
                <a:latin typeface="Mistral" pitchFamily="66" charset="0"/>
              </a:rPr>
              <a:t>Gracias, Padre Diego, por habernos iluminado con la palabra y apoyado  tanto material como espiritualmente¨. </a:t>
            </a:r>
          </a:p>
          <a:p>
            <a:endParaRPr lang="es-ES" sz="2400" dirty="0">
              <a:solidFill>
                <a:schemeClr val="bg1"/>
              </a:solidFill>
              <a:latin typeface="Mistral" pitchFamily="66" charset="0"/>
            </a:endParaRPr>
          </a:p>
          <a:p>
            <a:r>
              <a:rPr lang="es-ES_tradnl" sz="2400" dirty="0">
                <a:solidFill>
                  <a:schemeClr val="bg1"/>
                </a:solidFill>
                <a:latin typeface="Mistral" pitchFamily="66" charset="0"/>
              </a:rPr>
              <a:t>Manos Abiertas </a:t>
            </a:r>
          </a:p>
          <a:p>
            <a:r>
              <a:rPr lang="es-ES_tradnl" sz="2400" dirty="0">
                <a:solidFill>
                  <a:schemeClr val="bg1"/>
                </a:solidFill>
                <a:latin typeface="Mistral" pitchFamily="66" charset="0"/>
              </a:rPr>
              <a:t>Delegación Concordia</a:t>
            </a:r>
            <a:endParaRPr lang="es-ES" sz="2400" dirty="0">
              <a:solidFill>
                <a:schemeClr val="bg1"/>
              </a:solidFill>
              <a:latin typeface="Mistral" pitchFamily="66"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2 CuadroTexto"/>
          <p:cNvSpPr txBox="1"/>
          <p:nvPr/>
        </p:nvSpPr>
        <p:spPr>
          <a:xfrm>
            <a:off x="535750" y="3967184"/>
            <a:ext cx="9132158" cy="2246769"/>
          </a:xfrm>
          <a:prstGeom prst="rect">
            <a:avLst/>
          </a:prstGeom>
          <a:noFill/>
        </p:spPr>
        <p:txBody>
          <a:bodyPr wrap="square" rtlCol="0">
            <a:spAutoFit/>
          </a:bodyPr>
          <a:lstStyle/>
          <a:p>
            <a:r>
              <a:rPr lang="es-ES" sz="1400" dirty="0">
                <a:solidFill>
                  <a:schemeClr val="bg1"/>
                </a:solidFill>
                <a:latin typeface="Letter Gothic" pitchFamily="49" charset="0"/>
              </a:rPr>
              <a:t>Si tengo que elegir una palabra, una sola, elijo PAZ. Diego transmitís PAZ. Esa sensación tan ansiada y a la vez tan difícil de conseguir o sentir. Cada vez que te iba a ver por algo de Manos o personal, llegaba de una manera y me iba de otra. Llegaba cargado y angustiado y me iba con 73 kg menos!!! Tu serenidad es difícil de contrarrestar. Somos presa fácil de tu compasión. Cuánto te escuche, cuánto te leí, cuánto aprendí. Le pido a Dios que no nos perdamos y sobretodo le agradezco haberte conocido. Me siento un privilegiado de tenerte cerca. Para lo que me necesites, estoy y te deseo lo mejor en esta nueva etapa.    </a:t>
            </a:r>
          </a:p>
          <a:p>
            <a:r>
              <a:rPr lang="es-ES" sz="1400" dirty="0">
                <a:solidFill>
                  <a:schemeClr val="bg1"/>
                </a:solidFill>
                <a:latin typeface="Letter Gothic" pitchFamily="49" charset="0"/>
              </a:rPr>
              <a:t>                      </a:t>
            </a:r>
          </a:p>
          <a:p>
            <a:r>
              <a:rPr lang="es-ES" sz="1400" dirty="0">
                <a:solidFill>
                  <a:schemeClr val="bg1"/>
                </a:solidFill>
                <a:latin typeface="Letter Gothic" pitchFamily="49" charset="0"/>
              </a:rPr>
              <a:t>                          Nacho Ergui</a:t>
            </a:r>
            <a:r>
              <a:rPr lang="es-ES" sz="1400" dirty="0">
                <a:solidFill>
                  <a:schemeClr val="bg1"/>
                </a:solidFill>
              </a:rPr>
              <a:t>.</a:t>
            </a:r>
          </a:p>
        </p:txBody>
      </p:sp>
      <p:sp>
        <p:nvSpPr>
          <p:cNvPr id="8" name="7 CuadroTexto"/>
          <p:cNvSpPr txBox="1"/>
          <p:nvPr/>
        </p:nvSpPr>
        <p:spPr>
          <a:xfrm>
            <a:off x="523844" y="642918"/>
            <a:ext cx="2786082" cy="3539430"/>
          </a:xfrm>
          <a:prstGeom prst="rect">
            <a:avLst/>
          </a:prstGeom>
          <a:noFill/>
        </p:spPr>
        <p:txBody>
          <a:bodyPr wrap="square" rtlCol="0">
            <a:spAutoFit/>
          </a:bodyPr>
          <a:lstStyle/>
          <a:p>
            <a:r>
              <a:rPr lang="es-ES" sz="1400" dirty="0">
                <a:solidFill>
                  <a:schemeClr val="bg1"/>
                </a:solidFill>
                <a:latin typeface="Letter Gothic" pitchFamily="49" charset="0"/>
              </a:rPr>
              <a:t>Querido Diego,</a:t>
            </a:r>
          </a:p>
          <a:p>
            <a:endParaRPr lang="es-ES" sz="1400" dirty="0">
              <a:solidFill>
                <a:schemeClr val="bg1"/>
              </a:solidFill>
              <a:latin typeface="Letter Gothic" pitchFamily="49" charset="0"/>
            </a:endParaRPr>
          </a:p>
          <a:p>
            <a:r>
              <a:rPr lang="es-ES" sz="1400" dirty="0">
                <a:solidFill>
                  <a:schemeClr val="bg1"/>
                </a:solidFill>
                <a:latin typeface="Letter Gothic" pitchFamily="49" charset="0"/>
              </a:rPr>
              <a:t>Por dónde empezar? Ok, por lo 1ro, </a:t>
            </a:r>
            <a:r>
              <a:rPr lang="es-ES" sz="1400" dirty="0" err="1">
                <a:solidFill>
                  <a:schemeClr val="bg1"/>
                </a:solidFill>
                <a:latin typeface="Letter Gothic" pitchFamily="49" charset="0"/>
              </a:rPr>
              <a:t>sos</a:t>
            </a:r>
            <a:r>
              <a:rPr lang="es-ES" sz="1400" dirty="0">
                <a:solidFill>
                  <a:schemeClr val="bg1"/>
                </a:solidFill>
                <a:latin typeface="Letter Gothic" pitchFamily="49" charset="0"/>
              </a:rPr>
              <a:t> un GROSO.</a:t>
            </a:r>
          </a:p>
          <a:p>
            <a:endParaRPr lang="es-ES" sz="1400" dirty="0">
              <a:solidFill>
                <a:schemeClr val="bg1"/>
              </a:solidFill>
              <a:latin typeface="Letter Gothic" pitchFamily="49" charset="0"/>
            </a:endParaRPr>
          </a:p>
          <a:p>
            <a:r>
              <a:rPr lang="es-ES" sz="1400" dirty="0" err="1">
                <a:solidFill>
                  <a:schemeClr val="bg1"/>
                </a:solidFill>
                <a:latin typeface="Letter Gothic" pitchFamily="49" charset="0"/>
              </a:rPr>
              <a:t>Sos</a:t>
            </a:r>
            <a:r>
              <a:rPr lang="es-ES" sz="1400" dirty="0">
                <a:solidFill>
                  <a:schemeClr val="bg1"/>
                </a:solidFill>
                <a:latin typeface="Letter Gothic" pitchFamily="49" charset="0"/>
              </a:rPr>
              <a:t> un distinto, Dios te toco con la varita y te lleno de gracia. </a:t>
            </a:r>
          </a:p>
          <a:p>
            <a:endParaRPr lang="es-ES" sz="1400" dirty="0">
              <a:solidFill>
                <a:schemeClr val="bg1"/>
              </a:solidFill>
              <a:latin typeface="Letter Gothic" pitchFamily="49" charset="0"/>
            </a:endParaRPr>
          </a:p>
          <a:p>
            <a:r>
              <a:rPr lang="es-ES" sz="1400" dirty="0">
                <a:solidFill>
                  <a:schemeClr val="bg1"/>
                </a:solidFill>
                <a:latin typeface="Letter Gothic" pitchFamily="49" charset="0"/>
              </a:rPr>
              <a:t>Y nos toco con la varita a nosotros también, porque te puso  cerca nuestro. </a:t>
            </a:r>
          </a:p>
          <a:p>
            <a:endParaRPr lang="es-ES" sz="1400" dirty="0">
              <a:solidFill>
                <a:schemeClr val="bg1"/>
              </a:solidFill>
              <a:latin typeface="Letter Gothic" pitchFamily="49" charset="0"/>
            </a:endParaRPr>
          </a:p>
          <a:p>
            <a:endParaRPr lang="es-ES" sz="1400" dirty="0">
              <a:solidFill>
                <a:schemeClr val="bg1"/>
              </a:solidFill>
            </a:endParaRPr>
          </a:p>
        </p:txBody>
      </p:sp>
      <p:pic>
        <p:nvPicPr>
          <p:cNvPr id="28676" name="Picture 4" descr="D:\Documents and Settings\martinp\Escritorio\Diego Fares\Fotos delegaciones\CONSEJONAC.jpg"/>
          <p:cNvPicPr>
            <a:picLocks noChangeAspect="1" noChangeArrowheads="1"/>
          </p:cNvPicPr>
          <p:nvPr/>
        </p:nvPicPr>
        <p:blipFill>
          <a:blip r:embed="rId2"/>
          <a:srcRect/>
          <a:stretch>
            <a:fillRect/>
          </a:stretch>
        </p:blipFill>
        <p:spPr bwMode="auto">
          <a:xfrm>
            <a:off x="3482568" y="607032"/>
            <a:ext cx="5417382" cy="325059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94" name="Picture 2" descr="D:\Documents and Settings\martinp\Escritorio\Diego Fares\Fotos delegaciones\IMG_2471.JPG"/>
          <p:cNvPicPr>
            <a:picLocks noChangeAspect="1" noChangeArrowheads="1"/>
          </p:cNvPicPr>
          <p:nvPr/>
        </p:nvPicPr>
        <p:blipFill>
          <a:blip r:embed="rId2" cstate="print"/>
          <a:srcRect/>
          <a:stretch>
            <a:fillRect/>
          </a:stretch>
        </p:blipFill>
        <p:spPr bwMode="auto">
          <a:xfrm>
            <a:off x="5319159" y="571480"/>
            <a:ext cx="4062997" cy="250030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196" name="Picture 4" descr="D:\Documents and Settings\martinp\Escritorio\Diego Fares\Fotos delegaciones\usadas\DSC03965 (1).JPG"/>
          <p:cNvPicPr>
            <a:picLocks noChangeAspect="1" noChangeArrowheads="1"/>
          </p:cNvPicPr>
          <p:nvPr/>
        </p:nvPicPr>
        <p:blipFill>
          <a:blip r:embed="rId3" cstate="print"/>
          <a:srcRect/>
          <a:stretch>
            <a:fillRect/>
          </a:stretch>
        </p:blipFill>
        <p:spPr bwMode="auto">
          <a:xfrm>
            <a:off x="5649521" y="3071810"/>
            <a:ext cx="3463056" cy="279082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5" name="4 CuadroTexto"/>
          <p:cNvSpPr txBox="1"/>
          <p:nvPr/>
        </p:nvSpPr>
        <p:spPr>
          <a:xfrm>
            <a:off x="511938" y="714357"/>
            <a:ext cx="4798252" cy="5632311"/>
          </a:xfrm>
          <a:prstGeom prst="rect">
            <a:avLst/>
          </a:prstGeom>
          <a:noFill/>
        </p:spPr>
        <p:txBody>
          <a:bodyPr wrap="square" rtlCol="0">
            <a:spAutoFit/>
          </a:bodyPr>
          <a:lstStyle/>
          <a:p>
            <a:r>
              <a:rPr lang="es-ES" sz="2000" dirty="0">
                <a:solidFill>
                  <a:schemeClr val="bg1"/>
                </a:solidFill>
                <a:latin typeface="Mistral" pitchFamily="66" charset="0"/>
              </a:rPr>
              <a:t>Querido Diego:  </a:t>
            </a:r>
          </a:p>
          <a:p>
            <a:r>
              <a:rPr lang="es-ES" sz="2000" dirty="0">
                <a:solidFill>
                  <a:schemeClr val="bg1"/>
                </a:solidFill>
                <a:latin typeface="Mistral" pitchFamily="66" charset="0"/>
              </a:rPr>
              <a:t> Cuanto hemos compartido!! Cuanto hemos rezado!! Cuanto nos hemos divertido!!</a:t>
            </a:r>
          </a:p>
          <a:p>
            <a:r>
              <a:rPr lang="es-ES" sz="2000" dirty="0">
                <a:solidFill>
                  <a:schemeClr val="bg1"/>
                </a:solidFill>
                <a:latin typeface="Mistral" pitchFamily="66" charset="0"/>
              </a:rPr>
              <a:t>Que estas fotos, sean un simple recuerdo de esta etapa caminada juntos, especialmente de todo lo aprendido de como Dios hace maravillas en los corazones que se confían a Él!! </a:t>
            </a:r>
          </a:p>
          <a:p>
            <a:r>
              <a:rPr lang="es-ES" sz="2000" dirty="0">
                <a:solidFill>
                  <a:schemeClr val="bg1"/>
                </a:solidFill>
                <a:latin typeface="Mistral" pitchFamily="66" charset="0"/>
              </a:rPr>
              <a:t> </a:t>
            </a:r>
          </a:p>
          <a:p>
            <a:r>
              <a:rPr lang="es-ES" sz="2000" dirty="0">
                <a:solidFill>
                  <a:schemeClr val="bg1"/>
                </a:solidFill>
                <a:latin typeface="Mistral" pitchFamily="66" charset="0"/>
              </a:rPr>
              <a:t>Gracias por la confianza y te dejo esta frase tan significativa:</a:t>
            </a:r>
          </a:p>
          <a:p>
            <a:r>
              <a:rPr lang="es-ES" sz="2000" dirty="0">
                <a:solidFill>
                  <a:schemeClr val="bg1"/>
                </a:solidFill>
                <a:latin typeface="Mistral" pitchFamily="66" charset="0"/>
              </a:rPr>
              <a:t> </a:t>
            </a:r>
          </a:p>
          <a:p>
            <a:r>
              <a:rPr lang="es-ES" sz="2000" dirty="0">
                <a:solidFill>
                  <a:schemeClr val="bg1"/>
                </a:solidFill>
                <a:latin typeface="Mistral" pitchFamily="66" charset="0"/>
              </a:rPr>
              <a:t>"Nuestro Dios es un Dios enamorado de nuestra Pequeñez"</a:t>
            </a:r>
          </a:p>
          <a:p>
            <a:r>
              <a:rPr lang="es-ES" sz="2000" dirty="0">
                <a:solidFill>
                  <a:schemeClr val="bg1"/>
                </a:solidFill>
                <a:latin typeface="Mistral" pitchFamily="66" charset="0"/>
              </a:rPr>
              <a:t> </a:t>
            </a:r>
          </a:p>
          <a:p>
            <a:r>
              <a:rPr lang="es-ES" sz="2000" dirty="0">
                <a:solidFill>
                  <a:schemeClr val="bg1"/>
                </a:solidFill>
                <a:latin typeface="Mistral" pitchFamily="66" charset="0"/>
              </a:rPr>
              <a:t>Fuerte abrazo!!</a:t>
            </a:r>
          </a:p>
          <a:p>
            <a:r>
              <a:rPr lang="es-ES" sz="2000" dirty="0">
                <a:solidFill>
                  <a:schemeClr val="bg1"/>
                </a:solidFill>
                <a:latin typeface="Mistral" pitchFamily="66" charset="0"/>
              </a:rPr>
              <a:t>Gracias por tu amistad en Jesús!!</a:t>
            </a:r>
          </a:p>
          <a:p>
            <a:r>
              <a:rPr lang="es-ES" sz="2000" dirty="0">
                <a:solidFill>
                  <a:schemeClr val="bg1"/>
                </a:solidFill>
                <a:latin typeface="Mistral" pitchFamily="66" charset="0"/>
              </a:rPr>
              <a:t> </a:t>
            </a:r>
          </a:p>
          <a:p>
            <a:r>
              <a:rPr lang="es-ES" sz="2000" dirty="0">
                <a:solidFill>
                  <a:schemeClr val="bg1"/>
                </a:solidFill>
                <a:latin typeface="Mistral" pitchFamily="66" charset="0"/>
              </a:rPr>
              <a:t>                                           Marta</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4 CuadroTexto"/>
          <p:cNvSpPr txBox="1"/>
          <p:nvPr/>
        </p:nvSpPr>
        <p:spPr>
          <a:xfrm>
            <a:off x="4953000" y="447518"/>
            <a:ext cx="4643470" cy="6124754"/>
          </a:xfrm>
          <a:prstGeom prst="rect">
            <a:avLst/>
          </a:prstGeom>
          <a:noFill/>
        </p:spPr>
        <p:txBody>
          <a:bodyPr wrap="square" rtlCol="0">
            <a:spAutoFit/>
          </a:bodyPr>
          <a:lstStyle/>
          <a:p>
            <a:r>
              <a:rPr lang="es-ES" sz="1400" dirty="0">
                <a:solidFill>
                  <a:schemeClr val="bg1"/>
                </a:solidFill>
                <a:latin typeface="Lucida Calligraphy" pitchFamily="66" charset="0"/>
              </a:rPr>
              <a:t>Querido Diego,</a:t>
            </a:r>
          </a:p>
          <a:p>
            <a:r>
              <a:rPr lang="es-ES" sz="1400" dirty="0">
                <a:solidFill>
                  <a:schemeClr val="bg1"/>
                </a:solidFill>
                <a:latin typeface="Lucida Calligraphy" pitchFamily="66" charset="0"/>
              </a:rPr>
              <a:t>Desde MA;</a:t>
            </a:r>
          </a:p>
          <a:p>
            <a:r>
              <a:rPr lang="es-ES" sz="1400" dirty="0">
                <a:solidFill>
                  <a:schemeClr val="bg1"/>
                </a:solidFill>
                <a:latin typeface="Lucida Calligraphy" pitchFamily="66" charset="0"/>
              </a:rPr>
              <a:t>Gracias por guiarnos, ayudarnos a discernir, por interpelarnos.</a:t>
            </a:r>
          </a:p>
          <a:p>
            <a:r>
              <a:rPr lang="es-ES" sz="1400" dirty="0">
                <a:solidFill>
                  <a:schemeClr val="bg1"/>
                </a:solidFill>
                <a:latin typeface="Lucida Calligraphy" pitchFamily="66" charset="0"/>
              </a:rPr>
              <a:t>Gracias por mostrarnos que al final del día no sirve ni intentar sacarle la respuesta salvadora de a donde vamos a Ángel ni buscar formulas mágicas por mas pensadas que estén; lo único que sirve es abandonarnos en Dios y confiar en la Providencia</a:t>
            </a:r>
          </a:p>
          <a:p>
            <a:r>
              <a:rPr lang="es-ES" sz="1400" dirty="0">
                <a:solidFill>
                  <a:schemeClr val="bg1"/>
                </a:solidFill>
                <a:latin typeface="Lucida Calligraphy" pitchFamily="66" charset="0"/>
              </a:rPr>
              <a:t>En lo personal;</a:t>
            </a:r>
          </a:p>
          <a:p>
            <a:r>
              <a:rPr lang="es-ES" sz="1400" dirty="0">
                <a:solidFill>
                  <a:schemeClr val="bg1"/>
                </a:solidFill>
                <a:latin typeface="Lucida Calligraphy" pitchFamily="66" charset="0"/>
              </a:rPr>
              <a:t>Gracias por tus muestras de cariño constantes con mi familia y conmigo</a:t>
            </a:r>
          </a:p>
          <a:p>
            <a:r>
              <a:rPr lang="es-ES" sz="1400" dirty="0">
                <a:solidFill>
                  <a:schemeClr val="bg1"/>
                </a:solidFill>
                <a:latin typeface="Lucida Calligraphy" pitchFamily="66" charset="0"/>
              </a:rPr>
              <a:t>Gracias por tu sonrisa como carta de presentación en cuanto te saludo</a:t>
            </a:r>
          </a:p>
          <a:p>
            <a:r>
              <a:rPr lang="es-ES" sz="1400" dirty="0">
                <a:solidFill>
                  <a:schemeClr val="bg1"/>
                </a:solidFill>
                <a:latin typeface="Lucida Calligraphy" pitchFamily="66" charset="0"/>
              </a:rPr>
              <a:t>Gracias por tu sabiduría en la predica que tanto me marcaron y definieron más de un paso en mi vida.</a:t>
            </a:r>
          </a:p>
          <a:p>
            <a:r>
              <a:rPr lang="es-ES" sz="1400" dirty="0">
                <a:solidFill>
                  <a:schemeClr val="bg1"/>
                </a:solidFill>
                <a:latin typeface="Lucida Calligraphy" pitchFamily="66" charset="0"/>
              </a:rPr>
              <a:t>Doy gracias a Dios por la bendición que estas recibiendo de irte a trabajar muy cerca de nuestro querido Francisco.</a:t>
            </a:r>
          </a:p>
          <a:p>
            <a:r>
              <a:rPr lang="es-ES" sz="1400" dirty="0">
                <a:solidFill>
                  <a:schemeClr val="bg1"/>
                </a:solidFill>
                <a:latin typeface="Lucida Calligraphy" pitchFamily="66" charset="0"/>
              </a:rPr>
              <a:t>Pido a Jesús que te proteja siempre y a la Virgencita te lleve de la mano.</a:t>
            </a:r>
          </a:p>
          <a:p>
            <a:r>
              <a:rPr lang="es-ES" sz="1400" dirty="0">
                <a:solidFill>
                  <a:schemeClr val="bg1"/>
                </a:solidFill>
                <a:latin typeface="Lucida Calligraphy" pitchFamily="66" charset="0"/>
              </a:rPr>
              <a:t>Unidos en oración y en Jesús</a:t>
            </a:r>
          </a:p>
          <a:p>
            <a:r>
              <a:rPr lang="es-ES" sz="1400" dirty="0">
                <a:solidFill>
                  <a:schemeClr val="bg1"/>
                </a:solidFill>
                <a:latin typeface="Lucida Calligraphy" pitchFamily="66" charset="0"/>
              </a:rPr>
              <a:t>Te queremos mucho</a:t>
            </a:r>
          </a:p>
          <a:p>
            <a:r>
              <a:rPr lang="es-ES" sz="1400" dirty="0">
                <a:solidFill>
                  <a:schemeClr val="bg1"/>
                </a:solidFill>
                <a:latin typeface="Lucida Calligraphy" pitchFamily="66" charset="0"/>
              </a:rPr>
              <a:t>Rosario, </a:t>
            </a:r>
            <a:r>
              <a:rPr lang="es-ES" sz="1400" dirty="0" err="1">
                <a:solidFill>
                  <a:schemeClr val="bg1"/>
                </a:solidFill>
                <a:latin typeface="Lucida Calligraphy" pitchFamily="66" charset="0"/>
              </a:rPr>
              <a:t>Santino</a:t>
            </a:r>
            <a:r>
              <a:rPr lang="es-ES" sz="1400" dirty="0">
                <a:solidFill>
                  <a:schemeClr val="bg1"/>
                </a:solidFill>
                <a:latin typeface="Lucida Calligraphy" pitchFamily="66" charset="0"/>
              </a:rPr>
              <a:t>, Francisca, Martin y muy especialmente Juanita Peydro</a:t>
            </a:r>
          </a:p>
        </p:txBody>
      </p:sp>
      <p:pic>
        <p:nvPicPr>
          <p:cNvPr id="10242" name="Picture 2" descr="D:\Documents and Settings\martinp\Escritorio\Diego Fares\Fotos delegaciones\DSCN1312.jpg"/>
          <p:cNvPicPr>
            <a:picLocks noChangeAspect="1" noChangeArrowheads="1"/>
          </p:cNvPicPr>
          <p:nvPr/>
        </p:nvPicPr>
        <p:blipFill>
          <a:blip r:embed="rId2" cstate="print"/>
          <a:srcRect/>
          <a:stretch>
            <a:fillRect/>
          </a:stretch>
        </p:blipFill>
        <p:spPr bwMode="auto">
          <a:xfrm>
            <a:off x="430236" y="1698032"/>
            <a:ext cx="4308450" cy="323116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chemeClr val="tx1">
                <a:alpha val="30000"/>
              </a:scheme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4 CuadroTexto"/>
          <p:cNvSpPr txBox="1"/>
          <p:nvPr/>
        </p:nvSpPr>
        <p:spPr>
          <a:xfrm>
            <a:off x="928659" y="928670"/>
            <a:ext cx="4411297" cy="2677656"/>
          </a:xfrm>
          <a:prstGeom prst="rect">
            <a:avLst/>
          </a:prstGeom>
          <a:noFill/>
        </p:spPr>
        <p:txBody>
          <a:bodyPr wrap="square" rtlCol="0">
            <a:spAutoFit/>
          </a:bodyPr>
          <a:lstStyle/>
          <a:p>
            <a:r>
              <a:rPr lang="es-ES_tradnl" sz="1400" dirty="0">
                <a:solidFill>
                  <a:schemeClr val="bg1"/>
                </a:solidFill>
                <a:latin typeface="Bradley Hand ITC" pitchFamily="66" charset="0"/>
              </a:rPr>
              <a:t>Querido Diego,</a:t>
            </a:r>
            <a:br>
              <a:rPr lang="es-ES_tradnl" sz="1400" dirty="0">
                <a:solidFill>
                  <a:schemeClr val="bg1"/>
                </a:solidFill>
                <a:latin typeface="Bradley Hand ITC" pitchFamily="66" charset="0"/>
              </a:rPr>
            </a:br>
            <a:endParaRPr lang="es-ES_tradnl" sz="1400" dirty="0">
              <a:solidFill>
                <a:schemeClr val="bg1"/>
              </a:solidFill>
              <a:latin typeface="Bradley Hand ITC" pitchFamily="66" charset="0"/>
            </a:endParaRPr>
          </a:p>
          <a:p>
            <a:r>
              <a:rPr lang="es-ES_tradnl" sz="1400" dirty="0">
                <a:solidFill>
                  <a:schemeClr val="bg1"/>
                </a:solidFill>
                <a:latin typeface="Bradley Hand ITC" pitchFamily="66" charset="0"/>
              </a:rPr>
              <a:t>Estuviste presente en momentos súper importantes, siempre con tanto cariño y transmitiendo tu paz interior.</a:t>
            </a:r>
          </a:p>
          <a:p>
            <a:br>
              <a:rPr lang="es-ES_tradnl" sz="1400" dirty="0">
                <a:solidFill>
                  <a:schemeClr val="bg1"/>
                </a:solidFill>
                <a:latin typeface="Bradley Hand ITC" pitchFamily="66" charset="0"/>
              </a:rPr>
            </a:br>
            <a:r>
              <a:rPr lang="es-ES_tradnl" sz="1400" dirty="0">
                <a:solidFill>
                  <a:schemeClr val="bg1"/>
                </a:solidFill>
                <a:latin typeface="Bradley Hand ITC" pitchFamily="66" charset="0"/>
              </a:rPr>
              <a:t>Te vamos a extrañar por aquí pero te deseamos muchísimos éxitos en esta nueva etapa!</a:t>
            </a:r>
            <a:br>
              <a:rPr lang="es-ES_tradnl" sz="1400" dirty="0">
                <a:solidFill>
                  <a:schemeClr val="bg1"/>
                </a:solidFill>
                <a:latin typeface="Bradley Hand ITC" pitchFamily="66" charset="0"/>
              </a:rPr>
            </a:br>
            <a:r>
              <a:rPr lang="es-ES_tradnl" sz="1400" dirty="0">
                <a:solidFill>
                  <a:schemeClr val="bg1"/>
                </a:solidFill>
                <a:latin typeface="Bradley Hand ITC" pitchFamily="66" charset="0"/>
              </a:rPr>
              <a:t>Te vamos a tener muy presente en nuestras oraciones.</a:t>
            </a:r>
          </a:p>
          <a:p>
            <a:br>
              <a:rPr lang="es-ES_tradnl" sz="1400" dirty="0">
                <a:solidFill>
                  <a:schemeClr val="bg1"/>
                </a:solidFill>
                <a:latin typeface="Bradley Hand ITC" pitchFamily="66" charset="0"/>
              </a:rPr>
            </a:br>
            <a:r>
              <a:rPr lang="es-ES_tradnl" sz="1400" dirty="0">
                <a:solidFill>
                  <a:schemeClr val="bg1"/>
                </a:solidFill>
                <a:latin typeface="Bradley Hand ITC" pitchFamily="66" charset="0"/>
              </a:rPr>
              <a:t>Cariños,</a:t>
            </a:r>
            <a:br>
              <a:rPr lang="es-ES_tradnl" sz="1400" dirty="0">
                <a:solidFill>
                  <a:schemeClr val="bg1"/>
                </a:solidFill>
                <a:latin typeface="Bradley Hand ITC" pitchFamily="66" charset="0"/>
              </a:rPr>
            </a:br>
            <a:r>
              <a:rPr lang="es-ES_tradnl" sz="1400" dirty="0">
                <a:solidFill>
                  <a:schemeClr val="bg1"/>
                </a:solidFill>
                <a:latin typeface="Bradley Hand ITC" pitchFamily="66" charset="0"/>
              </a:rPr>
              <a:t>Marianita</a:t>
            </a:r>
            <a:r>
              <a:rPr lang="es-ES" sz="1400" dirty="0">
                <a:solidFill>
                  <a:schemeClr val="bg1"/>
                </a:solidFill>
                <a:latin typeface="Bradley Hand ITC" pitchFamily="66" charset="0"/>
              </a:rPr>
              <a:t>.</a:t>
            </a:r>
          </a:p>
        </p:txBody>
      </p:sp>
      <p:pic>
        <p:nvPicPr>
          <p:cNvPr id="28674" name="Picture 2" descr="D:\Documents and Settings\martinp\Escritorio\Diego Fares\B s As\image.jpeg"/>
          <p:cNvPicPr>
            <a:picLocks noChangeAspect="1" noChangeArrowheads="1"/>
          </p:cNvPicPr>
          <p:nvPr/>
        </p:nvPicPr>
        <p:blipFill>
          <a:blip r:embed="rId2" cstate="print"/>
          <a:srcRect/>
          <a:stretch>
            <a:fillRect/>
          </a:stretch>
        </p:blipFill>
        <p:spPr bwMode="auto">
          <a:xfrm>
            <a:off x="5649521" y="571480"/>
            <a:ext cx="2803361" cy="372771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6" name="5 CuadroTexto"/>
          <p:cNvSpPr txBox="1"/>
          <p:nvPr/>
        </p:nvSpPr>
        <p:spPr>
          <a:xfrm>
            <a:off x="851268" y="4643446"/>
            <a:ext cx="8435637" cy="1754326"/>
          </a:xfrm>
          <a:prstGeom prst="rect">
            <a:avLst/>
          </a:prstGeom>
          <a:noFill/>
        </p:spPr>
        <p:txBody>
          <a:bodyPr wrap="square" rtlCol="0">
            <a:spAutoFit/>
          </a:bodyPr>
          <a:lstStyle/>
          <a:p>
            <a:pPr lvl="0" fontAlgn="base">
              <a:spcBef>
                <a:spcPct val="0"/>
              </a:spcBef>
              <a:spcAft>
                <a:spcPct val="0"/>
              </a:spcAft>
            </a:pPr>
            <a:r>
              <a:rPr lang="es-AR" dirty="0">
                <a:solidFill>
                  <a:schemeClr val="bg1"/>
                </a:solidFill>
                <a:latin typeface="Mistral" pitchFamily="66" charset="0"/>
              </a:rPr>
              <a:t>Llegó el momento de la despedida, que no es despedida, si no un “hasta luego”. Te extrañaré mucho, el no verte en la Casa de la Bondad, o en las reuniones de la comisión, siempre con la palabra justa y clara, con esa gran sonrisa y buen humor. El Papa Francisco te necesita. </a:t>
            </a:r>
            <a:endParaRPr lang="es-ES" dirty="0">
              <a:solidFill>
                <a:schemeClr val="bg1"/>
              </a:solidFill>
              <a:latin typeface="Mistral" pitchFamily="66" charset="0"/>
            </a:endParaRPr>
          </a:p>
          <a:p>
            <a:pPr lvl="0" fontAlgn="base">
              <a:spcBef>
                <a:spcPct val="0"/>
              </a:spcBef>
              <a:spcAft>
                <a:spcPct val="0"/>
              </a:spcAft>
            </a:pPr>
            <a:r>
              <a:rPr lang="es-AR" dirty="0">
                <a:solidFill>
                  <a:schemeClr val="bg1"/>
                </a:solidFill>
                <a:latin typeface="Mistral" pitchFamily="66" charset="0"/>
              </a:rPr>
              <a:t>Rezaré mucho por vos y vos por mi. Ya te iré a visitar a Roma!!, por lo menos tengo una gran excusa!.</a:t>
            </a:r>
            <a:endParaRPr lang="es-ES" dirty="0">
              <a:solidFill>
                <a:schemeClr val="bg1"/>
              </a:solidFill>
              <a:latin typeface="Mistral" pitchFamily="66" charset="0"/>
            </a:endParaRPr>
          </a:p>
          <a:p>
            <a:pPr lvl="0" fontAlgn="base">
              <a:spcBef>
                <a:spcPct val="0"/>
              </a:spcBef>
              <a:spcAft>
                <a:spcPct val="0"/>
              </a:spcAft>
            </a:pPr>
            <a:r>
              <a:rPr lang="es-AR" dirty="0">
                <a:solidFill>
                  <a:schemeClr val="bg1"/>
                </a:solidFill>
                <a:latin typeface="Mistral" pitchFamily="66" charset="0"/>
              </a:rPr>
              <a:t>Un muy fuerte abrazo,</a:t>
            </a:r>
            <a:endParaRPr lang="es-ES" dirty="0">
              <a:solidFill>
                <a:schemeClr val="bg1"/>
              </a:solidFill>
              <a:latin typeface="Mistral" pitchFamily="66" charset="0"/>
            </a:endParaRPr>
          </a:p>
          <a:p>
            <a:pPr lvl="0" fontAlgn="base">
              <a:spcBef>
                <a:spcPct val="0"/>
              </a:spcBef>
              <a:spcAft>
                <a:spcPct val="0"/>
              </a:spcAft>
            </a:pPr>
            <a:r>
              <a:rPr lang="es-AR" dirty="0">
                <a:solidFill>
                  <a:schemeClr val="bg1"/>
                </a:solidFill>
                <a:latin typeface="Mistral" pitchFamily="66" charset="0"/>
              </a:rPr>
              <a:t>Amalia Ordoñez</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3" descr="D:\Documents and Settings\martinp\Escritorio\Diego Fares\B s As\DSC09758.JPG"/>
          <p:cNvPicPr>
            <a:picLocks noChangeAspect="1" noChangeArrowheads="1"/>
          </p:cNvPicPr>
          <p:nvPr/>
        </p:nvPicPr>
        <p:blipFill>
          <a:blip r:embed="rId2" cstate="print"/>
          <a:srcRect/>
          <a:stretch>
            <a:fillRect/>
          </a:stretch>
        </p:blipFill>
        <p:spPr bwMode="auto">
          <a:xfrm>
            <a:off x="3482568" y="3694908"/>
            <a:ext cx="5726946" cy="273448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2" name="1 CuadroTexto"/>
          <p:cNvSpPr txBox="1"/>
          <p:nvPr/>
        </p:nvSpPr>
        <p:spPr>
          <a:xfrm>
            <a:off x="589329" y="636703"/>
            <a:ext cx="8435637" cy="5078313"/>
          </a:xfrm>
          <a:prstGeom prst="rect">
            <a:avLst/>
          </a:prstGeom>
          <a:noFill/>
        </p:spPr>
        <p:txBody>
          <a:bodyPr wrap="square" rtlCol="0">
            <a:spAutoFit/>
          </a:bodyPr>
          <a:lstStyle/>
          <a:p>
            <a:pPr lvl="0" fontAlgn="base">
              <a:spcBef>
                <a:spcPct val="0"/>
              </a:spcBef>
              <a:spcAft>
                <a:spcPct val="0"/>
              </a:spcAft>
            </a:pPr>
            <a:r>
              <a:rPr lang="es-ES_tradnl" dirty="0">
                <a:solidFill>
                  <a:schemeClr val="bg1"/>
                </a:solidFill>
                <a:latin typeface="Mistral" pitchFamily="66" charset="0"/>
              </a:rPr>
              <a:t>Querido Padre Diego</a:t>
            </a:r>
            <a:endParaRPr lang="es-ES" dirty="0">
              <a:solidFill>
                <a:schemeClr val="bg1"/>
              </a:solidFill>
              <a:latin typeface="Mistral" pitchFamily="66" charset="0"/>
            </a:endParaRPr>
          </a:p>
          <a:p>
            <a:pPr fontAlgn="base">
              <a:spcBef>
                <a:spcPct val="0"/>
              </a:spcBef>
              <a:spcAft>
                <a:spcPct val="0"/>
              </a:spcAft>
            </a:pPr>
            <a:r>
              <a:rPr lang="es-ES_tradnl" dirty="0">
                <a:solidFill>
                  <a:schemeClr val="bg1"/>
                </a:solidFill>
                <a:latin typeface="Mistral" pitchFamily="66" charset="0"/>
              </a:rPr>
              <a:t>Sentimos que te vamos a extrañar mucho, que no será fácil, reemplazar tu lugar en nuestras vivencias cotidianas, escuchar tus oportunos consejos,  ver en forma tan simple las cosas del Señor, ser agradecidos, sentir la presencia de Él gracias a tus vivencias compartidas en las contemplaciones de los domingos y en los talleres mensuales. Por todo ello no queremos ponernos  melancólicos y  deseamos poner en práctica lo vivido y lo primero que se nos ocurre es…</a:t>
            </a:r>
            <a:endParaRPr lang="es-ES" dirty="0">
              <a:solidFill>
                <a:schemeClr val="bg1"/>
              </a:solidFill>
              <a:latin typeface="Mistral" pitchFamily="66" charset="0"/>
            </a:endParaRPr>
          </a:p>
          <a:p>
            <a:pPr fontAlgn="base">
              <a:spcBef>
                <a:spcPct val="0"/>
              </a:spcBef>
              <a:spcAft>
                <a:spcPct val="0"/>
              </a:spcAft>
            </a:pPr>
            <a:r>
              <a:rPr lang="es-ES_tradnl" dirty="0">
                <a:solidFill>
                  <a:schemeClr val="bg1"/>
                </a:solidFill>
                <a:latin typeface="Mistral" pitchFamily="66" charset="0"/>
              </a:rPr>
              <a:t>¡Quién nos quita lo bailado! ¡Cuánto hemos disfrutado tu compañía! ¡Qué suerte tuvimos en haberte conocido… que privilegio! ¡Qué agradecidos nos sentimos! ¡Qué felices saber que otros también lo serán cuando lo hagan!</a:t>
            </a:r>
            <a:endParaRPr lang="es-ES" dirty="0">
              <a:solidFill>
                <a:schemeClr val="bg1"/>
              </a:solidFill>
              <a:latin typeface="Mistral" pitchFamily="66" charset="0"/>
            </a:endParaRPr>
          </a:p>
          <a:p>
            <a:pPr fontAlgn="base">
              <a:spcBef>
                <a:spcPct val="0"/>
              </a:spcBef>
              <a:spcAft>
                <a:spcPct val="0"/>
              </a:spcAft>
            </a:pPr>
            <a:r>
              <a:rPr lang="es-ES_tradnl" dirty="0">
                <a:solidFill>
                  <a:schemeClr val="bg1"/>
                </a:solidFill>
                <a:latin typeface="Mistral" pitchFamily="66" charset="0"/>
              </a:rPr>
              <a:t>Las manos del Señor  te llevan a otros lados y  Él sabe lo que hace, no debemos preocuparnos, confiamos  en Él, como nos enseñaste a hacerlo.</a:t>
            </a:r>
            <a:endParaRPr lang="es-ES" dirty="0">
              <a:solidFill>
                <a:schemeClr val="bg1"/>
              </a:solidFill>
              <a:latin typeface="Mistral" pitchFamily="66" charset="0"/>
            </a:endParaRPr>
          </a:p>
          <a:p>
            <a:pPr fontAlgn="base">
              <a:spcBef>
                <a:spcPct val="0"/>
              </a:spcBef>
              <a:spcAft>
                <a:spcPct val="0"/>
              </a:spcAft>
            </a:pPr>
            <a:endParaRPr lang="es-ES_tradnl" dirty="0">
              <a:solidFill>
                <a:schemeClr val="bg1"/>
              </a:solidFill>
              <a:latin typeface="Mistral" pitchFamily="66" charset="0"/>
            </a:endParaRPr>
          </a:p>
          <a:p>
            <a:pPr fontAlgn="base">
              <a:spcBef>
                <a:spcPct val="0"/>
              </a:spcBef>
              <a:spcAft>
                <a:spcPct val="0"/>
              </a:spcAft>
            </a:pPr>
            <a:r>
              <a:rPr lang="es-ES_tradnl" dirty="0">
                <a:solidFill>
                  <a:schemeClr val="bg1"/>
                </a:solidFill>
                <a:latin typeface="Mistral" pitchFamily="66" charset="0"/>
              </a:rPr>
              <a:t>¡Que el Señor te bendiga en tu  </a:t>
            </a:r>
          </a:p>
          <a:p>
            <a:pPr fontAlgn="base">
              <a:spcBef>
                <a:spcPct val="0"/>
              </a:spcBef>
              <a:spcAft>
                <a:spcPct val="0"/>
              </a:spcAft>
            </a:pPr>
            <a:r>
              <a:rPr lang="es-ES_tradnl" dirty="0">
                <a:solidFill>
                  <a:schemeClr val="bg1"/>
                </a:solidFill>
                <a:latin typeface="Mistral" pitchFamily="66" charset="0"/>
              </a:rPr>
              <a:t>nueva misión!</a:t>
            </a:r>
          </a:p>
          <a:p>
            <a:pPr fontAlgn="base">
              <a:spcBef>
                <a:spcPct val="0"/>
              </a:spcBef>
              <a:spcAft>
                <a:spcPct val="0"/>
              </a:spcAft>
            </a:pPr>
            <a:endParaRPr lang="es-ES" dirty="0">
              <a:solidFill>
                <a:schemeClr val="bg1"/>
              </a:solidFill>
              <a:latin typeface="Mistral" pitchFamily="66" charset="0"/>
            </a:endParaRPr>
          </a:p>
          <a:p>
            <a:pPr fontAlgn="base">
              <a:spcBef>
                <a:spcPct val="0"/>
              </a:spcBef>
              <a:spcAft>
                <a:spcPct val="0"/>
              </a:spcAft>
            </a:pPr>
            <a:r>
              <a:rPr lang="es-ES_tradnl" dirty="0">
                <a:solidFill>
                  <a:schemeClr val="bg1"/>
                </a:solidFill>
                <a:latin typeface="Mistral" pitchFamily="66" charset="0"/>
              </a:rPr>
              <a:t>Cariños, hasta pronto </a:t>
            </a:r>
            <a:endParaRPr lang="es-ES" dirty="0">
              <a:solidFill>
                <a:schemeClr val="bg1"/>
              </a:solidFill>
              <a:latin typeface="Mistral" pitchFamily="66" charset="0"/>
            </a:endParaRPr>
          </a:p>
          <a:p>
            <a:pPr fontAlgn="base">
              <a:spcBef>
                <a:spcPct val="0"/>
              </a:spcBef>
              <a:spcAft>
                <a:spcPct val="0"/>
              </a:spcAft>
            </a:pPr>
            <a:r>
              <a:rPr lang="es-ES_tradnl" dirty="0">
                <a:solidFill>
                  <a:schemeClr val="bg1"/>
                </a:solidFill>
                <a:latin typeface="Mistral" pitchFamily="66" charset="0"/>
              </a:rPr>
              <a:t>Rubén y Eva Lidia.</a:t>
            </a:r>
            <a:endParaRPr lang="es-ES" dirty="0">
              <a:solidFill>
                <a:schemeClr val="bg1"/>
              </a:solidFill>
              <a:latin typeface="Mistral" pitchFamily="66" charset="0"/>
            </a:endParaRPr>
          </a:p>
          <a:p>
            <a:pPr lvl="0" fontAlgn="base">
              <a:spcBef>
                <a:spcPct val="0"/>
              </a:spcBef>
              <a:spcAft>
                <a:spcPct val="0"/>
              </a:spcAft>
            </a:pPr>
            <a:endParaRPr lang="es-AR" dirty="0">
              <a:solidFill>
                <a:schemeClr val="bg1"/>
              </a:solidFill>
              <a:latin typeface="Mistral" pitchFamily="66"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4 CuadroTexto"/>
          <p:cNvSpPr txBox="1"/>
          <p:nvPr/>
        </p:nvSpPr>
        <p:spPr>
          <a:xfrm>
            <a:off x="809596" y="357166"/>
            <a:ext cx="3869558" cy="3693319"/>
          </a:xfrm>
          <a:prstGeom prst="rect">
            <a:avLst/>
          </a:prstGeom>
          <a:noFill/>
        </p:spPr>
        <p:txBody>
          <a:bodyPr wrap="square" rtlCol="0">
            <a:spAutoFit/>
          </a:bodyPr>
          <a:lstStyle/>
          <a:p>
            <a:pPr fontAlgn="base">
              <a:spcBef>
                <a:spcPct val="0"/>
              </a:spcBef>
              <a:spcAft>
                <a:spcPct val="0"/>
              </a:spcAft>
            </a:pPr>
            <a:r>
              <a:rPr lang="es-ES" dirty="0">
                <a:solidFill>
                  <a:schemeClr val="bg1"/>
                </a:solidFill>
                <a:latin typeface="Bradley Hand ITC" pitchFamily="66" charset="0"/>
              </a:rPr>
              <a:t>Querido Diego, </a:t>
            </a:r>
          </a:p>
          <a:p>
            <a:pPr fontAlgn="base">
              <a:spcBef>
                <a:spcPct val="0"/>
              </a:spcBef>
              <a:spcAft>
                <a:spcPct val="0"/>
              </a:spcAft>
            </a:pPr>
            <a:endParaRPr lang="es-ES" dirty="0">
              <a:solidFill>
                <a:schemeClr val="bg1"/>
              </a:solidFill>
              <a:latin typeface="Bradley Hand ITC" pitchFamily="66" charset="0"/>
            </a:endParaRPr>
          </a:p>
          <a:p>
            <a:pPr fontAlgn="base">
              <a:spcBef>
                <a:spcPct val="0"/>
              </a:spcBef>
              <a:spcAft>
                <a:spcPct val="0"/>
              </a:spcAft>
            </a:pPr>
            <a:r>
              <a:rPr lang="es-ES" dirty="0">
                <a:solidFill>
                  <a:schemeClr val="bg1"/>
                </a:solidFill>
                <a:latin typeface="Bradley Hand ITC" pitchFamily="66" charset="0"/>
              </a:rPr>
              <a:t>Desde casa de la esperanza te deseamos lo mejor en esta nueva etapa que comienza para vos. Desde nuestra obra, nos queda la gratitud por todo lo que nos has brindado. </a:t>
            </a:r>
          </a:p>
          <a:p>
            <a:pPr fontAlgn="base">
              <a:spcBef>
                <a:spcPct val="0"/>
              </a:spcBef>
              <a:spcAft>
                <a:spcPct val="0"/>
              </a:spcAft>
            </a:pPr>
            <a:endParaRPr lang="es-ES" dirty="0">
              <a:solidFill>
                <a:schemeClr val="bg1"/>
              </a:solidFill>
              <a:latin typeface="Bradley Hand ITC" pitchFamily="66" charset="0"/>
            </a:endParaRPr>
          </a:p>
          <a:p>
            <a:pPr fontAlgn="base">
              <a:spcBef>
                <a:spcPct val="0"/>
              </a:spcBef>
              <a:spcAft>
                <a:spcPct val="0"/>
              </a:spcAft>
            </a:pPr>
            <a:r>
              <a:rPr lang="es-ES" dirty="0">
                <a:solidFill>
                  <a:schemeClr val="bg1"/>
                </a:solidFill>
                <a:latin typeface="Bradley Hand ITC" pitchFamily="66" charset="0"/>
              </a:rPr>
              <a:t>Recuerdo una misa de aniversario en los milagros, donde nos decías que Dios no pedía mucho sino todo. Creo que vos has dado todo, y también mucho. </a:t>
            </a:r>
            <a:endParaRPr lang="es-AR" dirty="0">
              <a:solidFill>
                <a:schemeClr val="bg1"/>
              </a:solidFill>
              <a:latin typeface="Mistral" pitchFamily="66" charset="0"/>
            </a:endParaRPr>
          </a:p>
        </p:txBody>
      </p:sp>
      <p:pic>
        <p:nvPicPr>
          <p:cNvPr id="3077" name="Picture 5" descr="D:\Documents and Settings\martinp\Escritorio\Diego Fares\Fotos delegaciones\casa de la esperanza 2007 033.jpg"/>
          <p:cNvPicPr>
            <a:picLocks noChangeAspect="1" noChangeArrowheads="1"/>
          </p:cNvPicPr>
          <p:nvPr/>
        </p:nvPicPr>
        <p:blipFill>
          <a:blip r:embed="rId2" cstate="print"/>
          <a:srcRect/>
          <a:stretch>
            <a:fillRect/>
          </a:stretch>
        </p:blipFill>
        <p:spPr bwMode="auto">
          <a:xfrm>
            <a:off x="666720" y="4143380"/>
            <a:ext cx="3026793" cy="209547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chemeClr val="tx1">
                <a:alpha val="30000"/>
              </a:scheme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7" name="6 CuadroTexto"/>
          <p:cNvSpPr txBox="1"/>
          <p:nvPr/>
        </p:nvSpPr>
        <p:spPr>
          <a:xfrm>
            <a:off x="4310058" y="4214818"/>
            <a:ext cx="5143536" cy="2031325"/>
          </a:xfrm>
          <a:prstGeom prst="rect">
            <a:avLst/>
          </a:prstGeom>
          <a:noFill/>
        </p:spPr>
        <p:txBody>
          <a:bodyPr wrap="square" rtlCol="0">
            <a:spAutoFit/>
          </a:bodyPr>
          <a:lstStyle/>
          <a:p>
            <a:pPr fontAlgn="base">
              <a:spcBef>
                <a:spcPct val="0"/>
              </a:spcBef>
              <a:spcAft>
                <a:spcPct val="0"/>
              </a:spcAft>
            </a:pPr>
            <a:r>
              <a:rPr lang="es-ES" dirty="0">
                <a:solidFill>
                  <a:schemeClr val="bg1"/>
                </a:solidFill>
                <a:latin typeface="Bradley Hand ITC" pitchFamily="66" charset="0"/>
              </a:rPr>
              <a:t>Has sido un signo de presencia afectuosa, atenta y comprometida en manos abiertas. Te tendremos presente con todo nuestro cariño y oración.  </a:t>
            </a:r>
          </a:p>
          <a:p>
            <a:pPr fontAlgn="base">
              <a:spcBef>
                <a:spcPct val="0"/>
              </a:spcBef>
              <a:spcAft>
                <a:spcPct val="0"/>
              </a:spcAft>
            </a:pPr>
            <a:r>
              <a:rPr lang="es-ES" dirty="0">
                <a:solidFill>
                  <a:schemeClr val="bg1"/>
                </a:solidFill>
                <a:latin typeface="Bradley Hand ITC" pitchFamily="66" charset="0"/>
              </a:rPr>
              <a:t>Que el Dios de la Vida te bendiga y sostenga en esta nueva misión. Un abrazo grande!!!</a:t>
            </a:r>
          </a:p>
          <a:p>
            <a:pPr fontAlgn="base">
              <a:spcBef>
                <a:spcPct val="0"/>
              </a:spcBef>
              <a:spcAft>
                <a:spcPct val="0"/>
              </a:spcAft>
            </a:pPr>
            <a:r>
              <a:rPr lang="es-ES" dirty="0">
                <a:solidFill>
                  <a:schemeClr val="bg1"/>
                </a:solidFill>
                <a:latin typeface="Bradley Hand ITC" pitchFamily="66" charset="0"/>
              </a:rPr>
              <a:t>Esteban Azumendi (h) y equipo de Casa de la Esperanza. </a:t>
            </a:r>
            <a:endParaRPr lang="es-AR" dirty="0">
              <a:solidFill>
                <a:schemeClr val="bg1"/>
              </a:solidFill>
              <a:latin typeface="Mistral" pitchFamily="66" charset="0"/>
            </a:endParaRPr>
          </a:p>
        </p:txBody>
      </p:sp>
      <p:pic>
        <p:nvPicPr>
          <p:cNvPr id="6" name="Picture 3" descr="D:\Documents and Settings\martinp\Escritorio\Diego Fares\B s As\circod.JPG"/>
          <p:cNvPicPr>
            <a:picLocks noChangeAspect="1" noChangeArrowheads="1"/>
          </p:cNvPicPr>
          <p:nvPr/>
        </p:nvPicPr>
        <p:blipFill>
          <a:blip r:embed="rId3" cstate="print"/>
          <a:srcRect/>
          <a:stretch>
            <a:fillRect/>
          </a:stretch>
        </p:blipFill>
        <p:spPr bwMode="auto">
          <a:xfrm>
            <a:off x="5024438" y="785794"/>
            <a:ext cx="4071966" cy="30539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chemeClr val="tx1">
                <a:alpha val="30000"/>
              </a:scheme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6" name="Picture 2" descr="D:\Documents and Settings\martinp\Escritorio\Diego Fares\Fotos delegaciones\P1040834.JPG"/>
          <p:cNvPicPr>
            <a:picLocks noChangeAspect="1" noChangeArrowheads="1"/>
          </p:cNvPicPr>
          <p:nvPr/>
        </p:nvPicPr>
        <p:blipFill>
          <a:blip r:embed="rId2" cstate="print"/>
          <a:srcRect/>
          <a:stretch>
            <a:fillRect/>
          </a:stretch>
        </p:blipFill>
        <p:spPr bwMode="auto">
          <a:xfrm>
            <a:off x="5524504" y="1000108"/>
            <a:ext cx="3589172" cy="331308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 name="3 CuadroTexto"/>
          <p:cNvSpPr txBox="1"/>
          <p:nvPr/>
        </p:nvSpPr>
        <p:spPr>
          <a:xfrm>
            <a:off x="4095744" y="5857892"/>
            <a:ext cx="2399126" cy="338554"/>
          </a:xfrm>
          <a:prstGeom prst="rect">
            <a:avLst/>
          </a:prstGeom>
          <a:noFill/>
        </p:spPr>
        <p:txBody>
          <a:bodyPr wrap="square" rtlCol="0">
            <a:spAutoFit/>
          </a:bodyPr>
          <a:lstStyle/>
          <a:p>
            <a:r>
              <a:rPr lang="es-ES" sz="1600" dirty="0">
                <a:solidFill>
                  <a:schemeClr val="bg1"/>
                </a:solidFill>
                <a:latin typeface="Mistral" pitchFamily="66" charset="0"/>
              </a:rPr>
              <a:t> Padre Angel Rossi S.J.</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2 CuadroTexto"/>
          <p:cNvSpPr txBox="1"/>
          <p:nvPr/>
        </p:nvSpPr>
        <p:spPr>
          <a:xfrm>
            <a:off x="2911064" y="451474"/>
            <a:ext cx="5042332" cy="1477328"/>
          </a:xfrm>
          <a:prstGeom prst="rect">
            <a:avLst/>
          </a:prstGeom>
          <a:noFill/>
        </p:spPr>
        <p:txBody>
          <a:bodyPr wrap="square" rtlCol="0">
            <a:spAutoFit/>
          </a:bodyPr>
          <a:lstStyle/>
          <a:p>
            <a:r>
              <a:rPr lang="es-ES" dirty="0">
                <a:solidFill>
                  <a:schemeClr val="bg1"/>
                </a:solidFill>
                <a:latin typeface="Mistral" pitchFamily="66" charset="0"/>
              </a:rPr>
              <a:t>Querido Padre Diego el viaje a Villa </a:t>
            </a:r>
            <a:r>
              <a:rPr lang="es-ES" dirty="0" err="1">
                <a:solidFill>
                  <a:schemeClr val="bg1"/>
                </a:solidFill>
                <a:latin typeface="Mistral" pitchFamily="66" charset="0"/>
              </a:rPr>
              <a:t>Brochero</a:t>
            </a:r>
            <a:r>
              <a:rPr lang="es-ES" dirty="0">
                <a:solidFill>
                  <a:schemeClr val="bg1"/>
                </a:solidFill>
                <a:latin typeface="Mistral" pitchFamily="66" charset="0"/>
              </a:rPr>
              <a:t> fue el medio para compartir buenos y emocionantes momentos de la vida. Dios quiera volvamos a encontrarnos. Unidos en la oración. Con mucho cariño que Dios lo bendiga y la Virgen lo abrace Maria Laura Grane</a:t>
            </a:r>
            <a:endParaRPr lang="es-AR" dirty="0">
              <a:solidFill>
                <a:schemeClr val="bg1"/>
              </a:solidFill>
              <a:latin typeface="Mistral" pitchFamily="66" charset="0"/>
            </a:endParaRPr>
          </a:p>
        </p:txBody>
      </p:sp>
      <p:pic>
        <p:nvPicPr>
          <p:cNvPr id="1027" name="Picture 3" descr="D:\Documents and Settings\martinp\Escritorio\Diego Fares\CB\DSCN1489.jpg"/>
          <p:cNvPicPr>
            <a:picLocks noChangeAspect="1" noChangeArrowheads="1"/>
          </p:cNvPicPr>
          <p:nvPr/>
        </p:nvPicPr>
        <p:blipFill>
          <a:blip r:embed="rId2" cstate="print"/>
          <a:srcRect/>
          <a:stretch>
            <a:fillRect/>
          </a:stretch>
        </p:blipFill>
        <p:spPr bwMode="auto">
          <a:xfrm>
            <a:off x="4810124" y="2090602"/>
            <a:ext cx="3908920" cy="169558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28" name="Picture 4" descr="D:\Documents and Settings\martinp\Escritorio\Diego Fares\CB\IMG_20140818_104548.jpg"/>
          <p:cNvPicPr>
            <a:picLocks noChangeAspect="1" noChangeArrowheads="1"/>
          </p:cNvPicPr>
          <p:nvPr/>
        </p:nvPicPr>
        <p:blipFill>
          <a:blip r:embed="rId3" cstate="print"/>
          <a:srcRect/>
          <a:stretch>
            <a:fillRect/>
          </a:stretch>
        </p:blipFill>
        <p:spPr bwMode="auto">
          <a:xfrm>
            <a:off x="738158" y="857232"/>
            <a:ext cx="1582996" cy="250315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26" name="Picture 2" descr="D:\Documents and Settings\martinp\Escritorio\Diego Fares\CB\festejo bautismo roxana Lausecker.jpg"/>
          <p:cNvPicPr>
            <a:picLocks noChangeAspect="1" noChangeArrowheads="1"/>
          </p:cNvPicPr>
          <p:nvPr/>
        </p:nvPicPr>
        <p:blipFill>
          <a:blip r:embed="rId4" cstate="print"/>
          <a:srcRect/>
          <a:stretch>
            <a:fillRect/>
          </a:stretch>
        </p:blipFill>
        <p:spPr bwMode="auto">
          <a:xfrm>
            <a:off x="1166786" y="3697743"/>
            <a:ext cx="3143272" cy="217599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chemeClr val="tx1">
                <a:alpha val="30000"/>
              </a:scheme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9" name="8 CuadroTexto"/>
          <p:cNvSpPr txBox="1"/>
          <p:nvPr/>
        </p:nvSpPr>
        <p:spPr>
          <a:xfrm>
            <a:off x="4953000" y="4204652"/>
            <a:ext cx="4143404" cy="1938992"/>
          </a:xfrm>
          <a:prstGeom prst="rect">
            <a:avLst/>
          </a:prstGeom>
          <a:noFill/>
        </p:spPr>
        <p:txBody>
          <a:bodyPr wrap="square" rtlCol="0">
            <a:spAutoFit/>
          </a:bodyPr>
          <a:lstStyle/>
          <a:p>
            <a:r>
              <a:rPr lang="es-ES" sz="2000" dirty="0">
                <a:solidFill>
                  <a:schemeClr val="bg1"/>
                </a:solidFill>
                <a:latin typeface="Rage Italic" pitchFamily="66" charset="0"/>
              </a:rPr>
              <a:t>Querido Diego, soy Mónica (de administración).</a:t>
            </a:r>
            <a:br>
              <a:rPr lang="es-ES" sz="2000" dirty="0">
                <a:solidFill>
                  <a:schemeClr val="bg1"/>
                </a:solidFill>
                <a:latin typeface="Rage Italic" pitchFamily="66" charset="0"/>
              </a:rPr>
            </a:br>
            <a:r>
              <a:rPr lang="es-ES" sz="2000" dirty="0">
                <a:solidFill>
                  <a:schemeClr val="bg1"/>
                </a:solidFill>
                <a:latin typeface="Rage Italic" pitchFamily="66" charset="0"/>
              </a:rPr>
              <a:t>Como las despedidas no te gustan te doy un fuerte abrazo y rezare por ti.  Claro que te extrañaremos, pero...."el hombre propone y Dios dispone”  Lo mejor para ti, Mónica</a:t>
            </a:r>
            <a:endParaRPr lang="es-AR" sz="2000" dirty="0">
              <a:solidFill>
                <a:schemeClr val="bg1"/>
              </a:solidFill>
              <a:latin typeface="Rage Italic" pitchFamily="66"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CuadroTexto"/>
          <p:cNvSpPr txBox="1"/>
          <p:nvPr/>
        </p:nvSpPr>
        <p:spPr>
          <a:xfrm>
            <a:off x="1023910" y="3643314"/>
            <a:ext cx="8143932" cy="2462213"/>
          </a:xfrm>
          <a:prstGeom prst="rect">
            <a:avLst/>
          </a:prstGeom>
          <a:noFill/>
          <a:ln cap="sq" cmpd="sng">
            <a:noFill/>
            <a:prstDash val="lgDashDot"/>
            <a:bevel/>
          </a:ln>
        </p:spPr>
        <p:txBody>
          <a:bodyPr wrap="square" rtlCol="0">
            <a:spAutoFit/>
          </a:bodyPr>
          <a:lstStyle/>
          <a:p>
            <a:r>
              <a:rPr lang="es-ES" sz="1400" dirty="0">
                <a:solidFill>
                  <a:schemeClr val="bg1"/>
                </a:solidFill>
                <a:latin typeface="Monotype Corsiva" pitchFamily="66" charset="0"/>
              </a:rPr>
              <a:t>Padre Diego: Las despedidas me ponen tristes, aunque una despedida es necesaria para volver a reencontrarse y un reencuentro, después de un momento o después de toda una vida es algo inevitable si somos amigos de verdad. Nunca uno se imagina el vacío que puede llegar a dejar hasta que esa persona se va de tú lado. Eso siento, aunque sé que va a dar su trabajo, su amor, calidez, comprensión y solidaridad a otros hermanos del mundo. Mientras nuestro corazón  sufre guardando su recuerdo, nunca  podremos decirle adiós....No existen despedidas mientras conservemos intactos nuestros recuerdos. Cada gota del amor que entregue a Dios, le será doblemente devuelto por él. Los recuerdos construyen un camino que llegan al corazón   y logran que los amigos siempre los sientan muy cerca, aunque en realidad estén muy lejos el uno del otro. Yo hace un año y medio que soy voluntaria en la </a:t>
            </a:r>
            <a:r>
              <a:rPr lang="es-ES" sz="1400" dirty="0" err="1">
                <a:solidFill>
                  <a:schemeClr val="bg1"/>
                </a:solidFill>
                <a:latin typeface="Monotype Corsiva" pitchFamily="66" charset="0"/>
              </a:rPr>
              <a:t>CB</a:t>
            </a:r>
            <a:r>
              <a:rPr lang="es-ES" sz="1400" dirty="0">
                <a:solidFill>
                  <a:schemeClr val="bg1"/>
                </a:solidFill>
                <a:latin typeface="Monotype Corsiva" pitchFamily="66" charset="0"/>
              </a:rPr>
              <a:t>, no he tenido un trato muy frecuente con Ud. pero lo considero</a:t>
            </a:r>
            <a:br>
              <a:rPr lang="es-ES" sz="1400" dirty="0">
                <a:solidFill>
                  <a:schemeClr val="bg1"/>
                </a:solidFill>
                <a:latin typeface="Monotype Corsiva" pitchFamily="66" charset="0"/>
              </a:rPr>
            </a:br>
            <a:r>
              <a:rPr lang="es-ES" sz="1400" dirty="0">
                <a:solidFill>
                  <a:schemeClr val="bg1"/>
                </a:solidFill>
                <a:latin typeface="Monotype Corsiva" pitchFamily="66" charset="0"/>
              </a:rPr>
              <a:t>un amigo, por eso le deseo todo lo mejor en esta nueva etapa junto a Francisco y siempre lo  tendremos en nuestro corazón. Buen Viaje!  </a:t>
            </a:r>
          </a:p>
          <a:p>
            <a:r>
              <a:rPr lang="es-ES" sz="1400" dirty="0">
                <a:solidFill>
                  <a:schemeClr val="bg1"/>
                </a:solidFill>
                <a:latin typeface="Monotype Corsiva" pitchFamily="66" charset="0"/>
              </a:rPr>
              <a:t>Nora Bustos </a:t>
            </a:r>
          </a:p>
        </p:txBody>
      </p:sp>
      <p:pic>
        <p:nvPicPr>
          <p:cNvPr id="11267" name="Picture 3" descr="D:\Documents and Settings\martinp\Escritorio\Diego Fares\Fotos delegaciones\SAM_1752.JPG"/>
          <p:cNvPicPr>
            <a:picLocks noChangeAspect="1" noChangeArrowheads="1"/>
          </p:cNvPicPr>
          <p:nvPr/>
        </p:nvPicPr>
        <p:blipFill>
          <a:blip r:embed="rId2" cstate="print"/>
          <a:srcRect/>
          <a:stretch>
            <a:fillRect/>
          </a:stretch>
        </p:blipFill>
        <p:spPr bwMode="auto">
          <a:xfrm>
            <a:off x="1467689" y="699427"/>
            <a:ext cx="6700021" cy="258669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CuadroTexto"/>
          <p:cNvSpPr txBox="1"/>
          <p:nvPr/>
        </p:nvSpPr>
        <p:spPr>
          <a:xfrm>
            <a:off x="541703" y="500042"/>
            <a:ext cx="2244344" cy="2800767"/>
          </a:xfrm>
          <a:prstGeom prst="rect">
            <a:avLst/>
          </a:prstGeom>
          <a:noFill/>
          <a:ln cap="sq" cmpd="sng">
            <a:solidFill>
              <a:schemeClr val="accent1">
                <a:lumMod val="50000"/>
              </a:schemeClr>
            </a:solidFill>
            <a:prstDash val="lgDashDot"/>
            <a:bevel/>
          </a:ln>
        </p:spPr>
        <p:txBody>
          <a:bodyPr wrap="square" rtlCol="0">
            <a:spAutoFit/>
          </a:bodyPr>
          <a:lstStyle/>
          <a:p>
            <a:endParaRPr lang="es-ES" sz="1100" dirty="0">
              <a:solidFill>
                <a:schemeClr val="bg1"/>
              </a:solidFill>
              <a:latin typeface="Letter Gothic" pitchFamily="49" charset="0"/>
            </a:endParaRPr>
          </a:p>
          <a:p>
            <a:r>
              <a:rPr lang="es-ES" sz="1100" dirty="0">
                <a:solidFill>
                  <a:schemeClr val="bg1"/>
                </a:solidFill>
                <a:latin typeface="Letter Gothic" pitchFamily="49" charset="0"/>
              </a:rPr>
              <a:t>Querido Diego, se que esta no es una despedida porque te llevaré en mi corazón y rezaré mucho por ti ... Se que te voy a extrañar porque tu presencia en la Casita ha sido muy bonita. Gracias por tanto cariño!!! </a:t>
            </a:r>
          </a:p>
          <a:p>
            <a:r>
              <a:rPr lang="es-ES" sz="1100" dirty="0">
                <a:solidFill>
                  <a:schemeClr val="bg1"/>
                </a:solidFill>
                <a:latin typeface="Letter Gothic" pitchFamily="49" charset="0"/>
              </a:rPr>
              <a:t>Te quiero mucho, beso grande y abrazo !! </a:t>
            </a:r>
          </a:p>
          <a:p>
            <a:endParaRPr lang="es-ES" sz="1100" dirty="0">
              <a:solidFill>
                <a:schemeClr val="bg1"/>
              </a:solidFill>
              <a:latin typeface="Letter Gothic" pitchFamily="49" charset="0"/>
            </a:endParaRPr>
          </a:p>
          <a:p>
            <a:r>
              <a:rPr lang="es-ES" sz="1100" dirty="0">
                <a:solidFill>
                  <a:schemeClr val="bg1"/>
                </a:solidFill>
                <a:latin typeface="Letter Gothic" pitchFamily="49" charset="0"/>
              </a:rPr>
              <a:t>              </a:t>
            </a:r>
            <a:r>
              <a:rPr lang="es-ES" sz="1100" dirty="0" err="1">
                <a:solidFill>
                  <a:schemeClr val="bg1"/>
                </a:solidFill>
                <a:latin typeface="Letter Gothic" pitchFamily="49" charset="0"/>
              </a:rPr>
              <a:t>Noe</a:t>
            </a:r>
            <a:endParaRPr lang="es-ES" sz="1100" dirty="0">
              <a:solidFill>
                <a:schemeClr val="bg1"/>
              </a:solidFill>
              <a:latin typeface="Letter Gothic" pitchFamily="49" charset="0"/>
            </a:endParaRPr>
          </a:p>
          <a:p>
            <a:endParaRPr lang="es-ES" sz="1100" dirty="0">
              <a:solidFill>
                <a:schemeClr val="bg1"/>
              </a:solidFill>
              <a:latin typeface="Letter Gothic" pitchFamily="49" charset="0"/>
            </a:endParaRPr>
          </a:p>
        </p:txBody>
      </p:sp>
      <p:sp>
        <p:nvSpPr>
          <p:cNvPr id="3" name="2 CuadroTexto"/>
          <p:cNvSpPr txBox="1"/>
          <p:nvPr/>
        </p:nvSpPr>
        <p:spPr>
          <a:xfrm>
            <a:off x="5107782" y="500042"/>
            <a:ext cx="4179123" cy="1754326"/>
          </a:xfrm>
          <a:prstGeom prst="rect">
            <a:avLst/>
          </a:prstGeom>
          <a:noFill/>
        </p:spPr>
        <p:txBody>
          <a:bodyPr wrap="square" rtlCol="0">
            <a:spAutoFit/>
          </a:bodyPr>
          <a:lstStyle/>
          <a:p>
            <a:r>
              <a:rPr lang="es-ES_tradnl" dirty="0">
                <a:solidFill>
                  <a:schemeClr val="bg1"/>
                </a:solidFill>
                <a:latin typeface="Mistral" pitchFamily="66" charset="0"/>
              </a:rPr>
              <a:t>Padre Diego, tantos patroncitos y servidores que supo acompañar, consolar y dar esperanza...</a:t>
            </a:r>
            <a:br>
              <a:rPr lang="es-ES_tradnl" dirty="0">
                <a:solidFill>
                  <a:schemeClr val="bg1"/>
                </a:solidFill>
                <a:latin typeface="Mistral" pitchFamily="66" charset="0"/>
              </a:rPr>
            </a:br>
            <a:r>
              <a:rPr lang="es-ES_tradnl" dirty="0">
                <a:solidFill>
                  <a:schemeClr val="bg1"/>
                </a:solidFill>
                <a:latin typeface="Mistral" pitchFamily="66" charset="0"/>
              </a:rPr>
              <a:t>Que Dios lo siga acunando en su mano y pueda seguir sembrando La Alegría en los hombres.</a:t>
            </a:r>
            <a:br>
              <a:rPr lang="es-ES_tradnl" dirty="0">
                <a:solidFill>
                  <a:schemeClr val="bg1"/>
                </a:solidFill>
                <a:latin typeface="Mistral" pitchFamily="66" charset="0"/>
              </a:rPr>
            </a:br>
            <a:r>
              <a:rPr lang="es-ES_tradnl" dirty="0">
                <a:solidFill>
                  <a:schemeClr val="bg1"/>
                </a:solidFill>
                <a:latin typeface="Mistral" pitchFamily="66" charset="0"/>
              </a:rPr>
              <a:t>Un cariño grande</a:t>
            </a:r>
            <a:br>
              <a:rPr lang="es-ES_tradnl" dirty="0">
                <a:solidFill>
                  <a:schemeClr val="bg1"/>
                </a:solidFill>
                <a:latin typeface="Mistral" pitchFamily="66" charset="0"/>
              </a:rPr>
            </a:br>
            <a:r>
              <a:rPr lang="es-ES_tradnl" dirty="0">
                <a:solidFill>
                  <a:schemeClr val="bg1"/>
                </a:solidFill>
                <a:latin typeface="Mistral" pitchFamily="66" charset="0"/>
              </a:rPr>
              <a:t>                                 </a:t>
            </a:r>
            <a:r>
              <a:rPr lang="es-ES_tradnl" dirty="0" err="1">
                <a:solidFill>
                  <a:schemeClr val="bg1"/>
                </a:solidFill>
                <a:latin typeface="Mistral" pitchFamily="66" charset="0"/>
              </a:rPr>
              <a:t>Vivi</a:t>
            </a:r>
            <a:r>
              <a:rPr lang="es-ES_tradnl" dirty="0">
                <a:solidFill>
                  <a:schemeClr val="bg1"/>
                </a:solidFill>
                <a:latin typeface="Mistral" pitchFamily="66" charset="0"/>
              </a:rPr>
              <a:t> Hamburgo</a:t>
            </a:r>
            <a:endParaRPr lang="es-AR" dirty="0">
              <a:solidFill>
                <a:schemeClr val="bg1"/>
              </a:solidFill>
              <a:latin typeface="Mistral" pitchFamily="66" charset="0"/>
            </a:endParaRPr>
          </a:p>
        </p:txBody>
      </p:sp>
      <p:pic>
        <p:nvPicPr>
          <p:cNvPr id="2051" name="Picture 3" descr="D:\Documents and Settings\martinp\Escritorio\Diego Fares\CB\DSCN0812.jpg"/>
          <p:cNvPicPr>
            <a:picLocks noChangeAspect="1" noChangeArrowheads="1"/>
          </p:cNvPicPr>
          <p:nvPr/>
        </p:nvPicPr>
        <p:blipFill>
          <a:blip r:embed="rId2" cstate="print"/>
          <a:srcRect/>
          <a:stretch>
            <a:fillRect/>
          </a:stretch>
        </p:blipFill>
        <p:spPr bwMode="auto">
          <a:xfrm>
            <a:off x="5954650" y="2534476"/>
            <a:ext cx="3254865" cy="175178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052" name="Picture 4" descr="D:\Documents and Settings\martinp\Escritorio\Diego Fares\CB\DSCN0965.jpg"/>
          <p:cNvPicPr>
            <a:picLocks noChangeAspect="1" noChangeArrowheads="1"/>
          </p:cNvPicPr>
          <p:nvPr/>
        </p:nvPicPr>
        <p:blipFill>
          <a:blip r:embed="rId3" cstate="print"/>
          <a:srcRect/>
          <a:stretch>
            <a:fillRect/>
          </a:stretch>
        </p:blipFill>
        <p:spPr bwMode="auto">
          <a:xfrm>
            <a:off x="3095612" y="785794"/>
            <a:ext cx="1857388" cy="187052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chemeClr val="tx1">
                <a:alpha val="30000"/>
              </a:scheme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053" name="Picture 5" descr="D:\Documents and Settings\martinp\Escritorio\Diego Fares\CB\IMG00081-20110317-1136.jpg"/>
          <p:cNvPicPr>
            <a:picLocks noChangeAspect="1" noChangeArrowheads="1"/>
          </p:cNvPicPr>
          <p:nvPr/>
        </p:nvPicPr>
        <p:blipFill>
          <a:blip r:embed="rId4" cstate="print"/>
          <a:srcRect/>
          <a:stretch>
            <a:fillRect/>
          </a:stretch>
        </p:blipFill>
        <p:spPr bwMode="auto">
          <a:xfrm>
            <a:off x="773877" y="4357694"/>
            <a:ext cx="2538392" cy="175734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4" name="13 CuadroTexto"/>
          <p:cNvSpPr txBox="1"/>
          <p:nvPr/>
        </p:nvSpPr>
        <p:spPr>
          <a:xfrm>
            <a:off x="3869524" y="4500570"/>
            <a:ext cx="5494773" cy="1938992"/>
          </a:xfrm>
          <a:prstGeom prst="rect">
            <a:avLst/>
          </a:prstGeom>
          <a:noFill/>
        </p:spPr>
        <p:txBody>
          <a:bodyPr wrap="square" rtlCol="0">
            <a:spAutoFit/>
          </a:bodyPr>
          <a:lstStyle/>
          <a:p>
            <a:r>
              <a:rPr lang="es-ES" sz="2000" dirty="0">
                <a:solidFill>
                  <a:schemeClr val="bg1"/>
                </a:solidFill>
                <a:latin typeface="Rage Italic" pitchFamily="66" charset="0"/>
              </a:rPr>
              <a:t>Diego, queda en mi recuerdo cuando venías a despedir a quienes ya no podían oírte con la consciencia, y a punto de viajar, cuando les decías simplemente que no tuvieran miedo, cuando les apoyabas tu mano sobre el pecho o sobre la frente.      </a:t>
            </a:r>
          </a:p>
          <a:p>
            <a:r>
              <a:rPr lang="es-ES" sz="2000" dirty="0">
                <a:solidFill>
                  <a:schemeClr val="bg1"/>
                </a:solidFill>
                <a:latin typeface="Rage Italic" pitchFamily="66" charset="0"/>
              </a:rPr>
              <a:t>                        Julio C. Torres</a:t>
            </a:r>
            <a:endParaRPr lang="es-AR" sz="2000" dirty="0">
              <a:solidFill>
                <a:schemeClr val="bg1"/>
              </a:solidFill>
              <a:latin typeface="Rage Italic" pitchFamily="66" charset="0"/>
            </a:endParaRPr>
          </a:p>
        </p:txBody>
      </p:sp>
      <p:pic>
        <p:nvPicPr>
          <p:cNvPr id="2055" name="Picture 7" descr="D:\Documents and Settings\martinp\Escritorio\Diego Fares\CB\DSCF6057.JPG"/>
          <p:cNvPicPr>
            <a:picLocks noChangeAspect="1" noChangeArrowheads="1"/>
          </p:cNvPicPr>
          <p:nvPr/>
        </p:nvPicPr>
        <p:blipFill>
          <a:blip r:embed="rId5" cstate="print"/>
          <a:srcRect/>
          <a:stretch>
            <a:fillRect/>
          </a:stretch>
        </p:blipFill>
        <p:spPr bwMode="auto">
          <a:xfrm rot="1125481">
            <a:off x="3637350" y="2928934"/>
            <a:ext cx="1926149" cy="13334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chemeClr val="tx1">
                <a:alpha val="30000"/>
              </a:scheme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CuadroTexto"/>
          <p:cNvSpPr txBox="1"/>
          <p:nvPr/>
        </p:nvSpPr>
        <p:spPr>
          <a:xfrm>
            <a:off x="541703" y="398389"/>
            <a:ext cx="8280855" cy="3816429"/>
          </a:xfrm>
          <a:prstGeom prst="rect">
            <a:avLst/>
          </a:prstGeom>
          <a:noFill/>
          <a:ln cap="sq" cmpd="sng">
            <a:solidFill>
              <a:schemeClr val="accent1">
                <a:lumMod val="50000"/>
              </a:schemeClr>
            </a:solidFill>
            <a:prstDash val="lgDashDot"/>
            <a:bevel/>
          </a:ln>
        </p:spPr>
        <p:txBody>
          <a:bodyPr wrap="square" rtlCol="0">
            <a:spAutoFit/>
          </a:bodyPr>
          <a:lstStyle/>
          <a:p>
            <a:r>
              <a:rPr lang="es-ES_tradnl" sz="1100" dirty="0">
                <a:solidFill>
                  <a:schemeClr val="bg1"/>
                </a:solidFill>
                <a:latin typeface="Letter Gothic" pitchFamily="49" charset="0"/>
              </a:rPr>
              <a:t>Diego, padre querido...</a:t>
            </a:r>
            <a:endParaRPr lang="es-ES" sz="1100" dirty="0">
              <a:solidFill>
                <a:schemeClr val="bg1"/>
              </a:solidFill>
              <a:latin typeface="Letter Gothic" pitchFamily="49" charset="0"/>
            </a:endParaRPr>
          </a:p>
          <a:p>
            <a:r>
              <a:rPr lang="es-ES_tradnl" sz="1100" dirty="0">
                <a:solidFill>
                  <a:schemeClr val="bg1"/>
                </a:solidFill>
                <a:latin typeface="Letter Gothic" pitchFamily="49" charset="0"/>
              </a:rPr>
              <a:t>Cómo decirte la sorpresa y el agrado cuando me dieron la noticia de tu destino. !</a:t>
            </a:r>
            <a:endParaRPr lang="es-ES" sz="1100" dirty="0">
              <a:solidFill>
                <a:schemeClr val="bg1"/>
              </a:solidFill>
              <a:latin typeface="Letter Gothic" pitchFamily="49" charset="0"/>
            </a:endParaRPr>
          </a:p>
          <a:p>
            <a:r>
              <a:rPr lang="es-ES_tradnl" sz="1100" dirty="0">
                <a:solidFill>
                  <a:schemeClr val="bg1"/>
                </a:solidFill>
                <a:latin typeface="Letter Gothic" pitchFamily="49" charset="0"/>
              </a:rPr>
              <a:t>Me contó </a:t>
            </a:r>
            <a:r>
              <a:rPr lang="es-ES_tradnl" sz="1100" dirty="0" err="1">
                <a:solidFill>
                  <a:schemeClr val="bg1"/>
                </a:solidFill>
                <a:latin typeface="Letter Gothic" pitchFamily="49" charset="0"/>
              </a:rPr>
              <a:t>Celsa</a:t>
            </a:r>
            <a:r>
              <a:rPr lang="es-ES_tradnl" sz="1100" dirty="0">
                <a:solidFill>
                  <a:schemeClr val="bg1"/>
                </a:solidFill>
                <a:latin typeface="Letter Gothic" pitchFamily="49" charset="0"/>
              </a:rPr>
              <a:t>, con quien sigo en contacto permanente por teléfono.</a:t>
            </a:r>
            <a:endParaRPr lang="es-ES" sz="1100" dirty="0">
              <a:solidFill>
                <a:schemeClr val="bg1"/>
              </a:solidFill>
              <a:latin typeface="Letter Gothic" pitchFamily="49" charset="0"/>
            </a:endParaRPr>
          </a:p>
          <a:p>
            <a:r>
              <a:rPr lang="es-ES_tradnl" sz="1100" dirty="0">
                <a:solidFill>
                  <a:schemeClr val="bg1"/>
                </a:solidFill>
                <a:latin typeface="Letter Gothic" pitchFamily="49" charset="0"/>
              </a:rPr>
              <a:t>Yo era voluntaria acompañante de los jueves a las 18 hs, pero hace un año ya que me volvía  a vivir a Tandil.</a:t>
            </a:r>
            <a:endParaRPr lang="es-ES" sz="1100" dirty="0">
              <a:solidFill>
                <a:schemeClr val="bg1"/>
              </a:solidFill>
              <a:latin typeface="Letter Gothic" pitchFamily="49" charset="0"/>
            </a:endParaRPr>
          </a:p>
          <a:p>
            <a:r>
              <a:rPr lang="es-ES_tradnl" sz="1100" dirty="0">
                <a:solidFill>
                  <a:schemeClr val="bg1"/>
                </a:solidFill>
                <a:latin typeface="Letter Gothic" pitchFamily="49" charset="0"/>
              </a:rPr>
              <a:t>Lo que no pude cortar aún es el contacto con </a:t>
            </a:r>
            <a:r>
              <a:rPr lang="es-ES_tradnl" sz="1100" dirty="0" err="1">
                <a:solidFill>
                  <a:schemeClr val="bg1"/>
                </a:solidFill>
                <a:latin typeface="Letter Gothic" pitchFamily="49" charset="0"/>
              </a:rPr>
              <a:t>uds</a:t>
            </a:r>
            <a:r>
              <a:rPr lang="es-ES_tradnl" sz="1100" dirty="0">
                <a:solidFill>
                  <a:schemeClr val="bg1"/>
                </a:solidFill>
                <a:latin typeface="Letter Gothic" pitchFamily="49" charset="0"/>
              </a:rPr>
              <a:t>, al punto tal que le pedía  a Amalia que no me retirara de la cadena de mails, justamente por lo que se generó en esa Casa Genial y de la cual vos también </a:t>
            </a:r>
            <a:r>
              <a:rPr lang="es-ES_tradnl" sz="1100" dirty="0" err="1">
                <a:solidFill>
                  <a:schemeClr val="bg1"/>
                </a:solidFill>
                <a:latin typeface="Letter Gothic" pitchFamily="49" charset="0"/>
              </a:rPr>
              <a:t>sos</a:t>
            </a:r>
            <a:r>
              <a:rPr lang="es-ES_tradnl" sz="1100" dirty="0">
                <a:solidFill>
                  <a:schemeClr val="bg1"/>
                </a:solidFill>
                <a:latin typeface="Letter Gothic" pitchFamily="49" charset="0"/>
              </a:rPr>
              <a:t> parte.</a:t>
            </a:r>
            <a:endParaRPr lang="es-ES" sz="1100" dirty="0">
              <a:solidFill>
                <a:schemeClr val="bg1"/>
              </a:solidFill>
              <a:latin typeface="Letter Gothic" pitchFamily="49" charset="0"/>
            </a:endParaRPr>
          </a:p>
          <a:p>
            <a:r>
              <a:rPr lang="es-ES_tradnl" sz="1100" dirty="0">
                <a:solidFill>
                  <a:schemeClr val="bg1"/>
                </a:solidFill>
                <a:latin typeface="Letter Gothic" pitchFamily="49" charset="0"/>
              </a:rPr>
              <a:t>Entiendo que comienza para vos un camino nuevo, gran desafío. Qué lindo, cuanto me alegro por vos, cuanto !!</a:t>
            </a:r>
            <a:endParaRPr lang="es-ES" sz="1100" dirty="0">
              <a:solidFill>
                <a:schemeClr val="bg1"/>
              </a:solidFill>
              <a:latin typeface="Letter Gothic" pitchFamily="49" charset="0"/>
            </a:endParaRPr>
          </a:p>
          <a:p>
            <a:r>
              <a:rPr lang="es-ES_tradnl" sz="1100" dirty="0">
                <a:solidFill>
                  <a:schemeClr val="bg1"/>
                </a:solidFill>
                <a:latin typeface="Letter Gothic" pitchFamily="49" charset="0"/>
              </a:rPr>
              <a:t>Serás acompañado por todos nosotros querido Padre Diego, por nuestros pensamientos, oraciones, desde donde sea que estemos.</a:t>
            </a:r>
            <a:endParaRPr lang="es-ES" sz="1100" dirty="0">
              <a:solidFill>
                <a:schemeClr val="bg1"/>
              </a:solidFill>
              <a:latin typeface="Letter Gothic" pitchFamily="49" charset="0"/>
            </a:endParaRPr>
          </a:p>
          <a:p>
            <a:r>
              <a:rPr lang="es-ES_tradnl" sz="1100" dirty="0">
                <a:solidFill>
                  <a:schemeClr val="bg1"/>
                </a:solidFill>
                <a:latin typeface="Letter Gothic" pitchFamily="49" charset="0"/>
              </a:rPr>
              <a:t>Que sea enriquecedor, que puedas darle a Francisco tu apoyo tu entereza, que la salud te acompañe para poder transitar por este camino.</a:t>
            </a:r>
            <a:endParaRPr lang="es-ES" sz="1100" dirty="0">
              <a:solidFill>
                <a:schemeClr val="bg1"/>
              </a:solidFill>
              <a:latin typeface="Letter Gothic" pitchFamily="49" charset="0"/>
            </a:endParaRPr>
          </a:p>
          <a:p>
            <a:r>
              <a:rPr lang="es-ES_tradnl" sz="1100" dirty="0">
                <a:solidFill>
                  <a:schemeClr val="bg1"/>
                </a:solidFill>
                <a:latin typeface="Letter Gothic" pitchFamily="49" charset="0"/>
              </a:rPr>
              <a:t>Desde acá un abrazo con todo el afecto y la alegría que te pueda dar.</a:t>
            </a:r>
            <a:endParaRPr lang="es-ES" sz="1100" dirty="0">
              <a:solidFill>
                <a:schemeClr val="bg1"/>
              </a:solidFill>
              <a:latin typeface="Letter Gothic" pitchFamily="49" charset="0"/>
            </a:endParaRPr>
          </a:p>
          <a:p>
            <a:r>
              <a:rPr lang="es-ES_tradnl" sz="1100" dirty="0">
                <a:solidFill>
                  <a:schemeClr val="bg1"/>
                </a:solidFill>
                <a:latin typeface="Letter Gothic" pitchFamily="49" charset="0"/>
              </a:rPr>
              <a:t>Espero ansiosa tener alguna vez la oportunidad de viajar, encontrarme contigo y pedirte como tantas veces lo hice.... "Padre .... una bendición", te recuerdo con tu rostro alegre dándomela con una sonrisa.</a:t>
            </a:r>
            <a:endParaRPr lang="es-ES" sz="1100" dirty="0">
              <a:solidFill>
                <a:schemeClr val="bg1"/>
              </a:solidFill>
              <a:latin typeface="Letter Gothic" pitchFamily="49" charset="0"/>
            </a:endParaRPr>
          </a:p>
          <a:p>
            <a:r>
              <a:rPr lang="es-ES_tradnl" sz="1100" dirty="0">
                <a:solidFill>
                  <a:schemeClr val="bg1"/>
                </a:solidFill>
                <a:latin typeface="Letter Gothic" pitchFamily="49" charset="0"/>
              </a:rPr>
              <a:t>Buen viaje, buena despedida de Casa, buena llegada al sitio tan especial desde donde te han convocado.  Aquí esperando con los brazos abiertos tu regreso.   Un beso</a:t>
            </a:r>
            <a:endParaRPr lang="es-ES" sz="1100" dirty="0">
              <a:solidFill>
                <a:schemeClr val="bg1"/>
              </a:solidFill>
              <a:latin typeface="Letter Gothic" pitchFamily="49" charset="0"/>
            </a:endParaRPr>
          </a:p>
          <a:p>
            <a:r>
              <a:rPr lang="es-ES_tradnl" sz="1100" dirty="0">
                <a:solidFill>
                  <a:schemeClr val="bg1"/>
                </a:solidFill>
                <a:latin typeface="Letter Gothic" pitchFamily="49" charset="0"/>
              </a:rPr>
              <a:t>Valeria Morán</a:t>
            </a:r>
            <a:endParaRPr lang="es-ES" sz="1100" dirty="0">
              <a:solidFill>
                <a:schemeClr val="bg1"/>
              </a:solidFill>
              <a:latin typeface="Letter Gothic" pitchFamily="49" charset="0"/>
            </a:endParaRPr>
          </a:p>
          <a:p>
            <a:endParaRPr lang="es-ES" sz="1100" dirty="0">
              <a:solidFill>
                <a:schemeClr val="bg1"/>
              </a:solidFill>
              <a:latin typeface="Letter Gothic" pitchFamily="49" charset="0"/>
            </a:endParaRPr>
          </a:p>
        </p:txBody>
      </p:sp>
      <p:sp>
        <p:nvSpPr>
          <p:cNvPr id="3" name="2 CuadroTexto"/>
          <p:cNvSpPr txBox="1"/>
          <p:nvPr/>
        </p:nvSpPr>
        <p:spPr>
          <a:xfrm>
            <a:off x="4720826" y="4286257"/>
            <a:ext cx="4488688" cy="2031325"/>
          </a:xfrm>
          <a:prstGeom prst="rect">
            <a:avLst/>
          </a:prstGeom>
          <a:noFill/>
        </p:spPr>
        <p:txBody>
          <a:bodyPr wrap="square" rtlCol="0">
            <a:spAutoFit/>
          </a:bodyPr>
          <a:lstStyle/>
          <a:p>
            <a:br>
              <a:rPr lang="es-ES_tradnl" dirty="0">
                <a:solidFill>
                  <a:schemeClr val="bg1"/>
                </a:solidFill>
                <a:latin typeface="Mistral" pitchFamily="66" charset="0"/>
              </a:rPr>
            </a:br>
            <a:r>
              <a:rPr lang="es-ES_tradnl" dirty="0">
                <a:solidFill>
                  <a:schemeClr val="bg1"/>
                </a:solidFill>
                <a:latin typeface="Mistral" pitchFamily="66" charset="0"/>
              </a:rPr>
              <a:t>           Lo conocí hace muchos años.  Le deseo que Dios lo colme de bendiciones.  Rezaremos por El, y guardaré siempre un hermoso recuerdo de su bondad y su corazón siempre dispuesto para la entrega.</a:t>
            </a:r>
            <a:endParaRPr lang="es-ES" dirty="0">
              <a:solidFill>
                <a:schemeClr val="bg1"/>
              </a:solidFill>
              <a:latin typeface="Mistral" pitchFamily="66" charset="0"/>
            </a:endParaRPr>
          </a:p>
          <a:p>
            <a:r>
              <a:rPr lang="es-ES_tradnl" dirty="0">
                <a:solidFill>
                  <a:schemeClr val="bg1"/>
                </a:solidFill>
                <a:latin typeface="Mistral" pitchFamily="66" charset="0"/>
              </a:rPr>
              <a:t>Con cariño. Beatriz </a:t>
            </a:r>
            <a:r>
              <a:rPr lang="es-ES_tradnl" dirty="0" err="1">
                <a:solidFill>
                  <a:schemeClr val="bg1"/>
                </a:solidFill>
                <a:latin typeface="Mistral" pitchFamily="66" charset="0"/>
              </a:rPr>
              <a:t>Olivi</a:t>
            </a:r>
            <a:r>
              <a:rPr lang="es-ES_tradnl" dirty="0">
                <a:solidFill>
                  <a:schemeClr val="bg1"/>
                </a:solidFill>
                <a:latin typeface="Mistral" pitchFamily="66" charset="0"/>
              </a:rPr>
              <a:t> (</a:t>
            </a:r>
            <a:r>
              <a:rPr lang="es-ES_tradnl" dirty="0" err="1">
                <a:solidFill>
                  <a:schemeClr val="bg1"/>
                </a:solidFill>
                <a:latin typeface="Mistral" pitchFamily="66" charset="0"/>
              </a:rPr>
              <a:t>CB</a:t>
            </a:r>
            <a:r>
              <a:rPr lang="es-ES_tradnl" dirty="0">
                <a:solidFill>
                  <a:schemeClr val="bg1"/>
                </a:solidFill>
                <a:latin typeface="Mistral" pitchFamily="66" charset="0"/>
              </a:rPr>
              <a:t>).</a:t>
            </a:r>
            <a:endParaRPr lang="es-ES" dirty="0">
              <a:solidFill>
                <a:schemeClr val="bg1"/>
              </a:solidFill>
              <a:latin typeface="Mistral" pitchFamily="66" charset="0"/>
            </a:endParaRPr>
          </a:p>
          <a:p>
            <a:endParaRPr lang="es-AR" dirty="0">
              <a:solidFill>
                <a:schemeClr val="bg1"/>
              </a:solidFill>
              <a:latin typeface="Mistral" pitchFamily="66" charset="0"/>
            </a:endParaRPr>
          </a:p>
        </p:txBody>
      </p:sp>
      <p:pic>
        <p:nvPicPr>
          <p:cNvPr id="2054" name="Picture 6" descr="D:\Documents and Settings\martinp\Escritorio\Diego Fares\CB\Quevedo Marga jul 2013 3.jpg"/>
          <p:cNvPicPr>
            <a:picLocks noChangeAspect="1" noChangeArrowheads="1"/>
          </p:cNvPicPr>
          <p:nvPr/>
        </p:nvPicPr>
        <p:blipFill>
          <a:blip r:embed="rId2" cstate="print"/>
          <a:srcRect/>
          <a:stretch>
            <a:fillRect/>
          </a:stretch>
        </p:blipFill>
        <p:spPr bwMode="auto">
          <a:xfrm>
            <a:off x="928660" y="4071942"/>
            <a:ext cx="3350819" cy="231933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chemeClr val="tx1">
                <a:alpha val="30000"/>
              </a:scheme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2 CuadroTexto"/>
          <p:cNvSpPr txBox="1"/>
          <p:nvPr/>
        </p:nvSpPr>
        <p:spPr>
          <a:xfrm>
            <a:off x="523844" y="1214422"/>
            <a:ext cx="4071966" cy="1938992"/>
          </a:xfrm>
          <a:prstGeom prst="rect">
            <a:avLst/>
          </a:prstGeom>
          <a:noFill/>
        </p:spPr>
        <p:txBody>
          <a:bodyPr wrap="square" rtlCol="0">
            <a:spAutoFit/>
          </a:bodyPr>
          <a:lstStyle/>
          <a:p>
            <a:r>
              <a:rPr lang="es-ES" sz="2000" dirty="0">
                <a:solidFill>
                  <a:schemeClr val="bg1"/>
                </a:solidFill>
                <a:latin typeface="Mistral" pitchFamily="66" charset="0"/>
              </a:rPr>
              <a:t>Querido P. Diego: En este año que compartí, en C.B., con mis compañeros y los "patroncitos", recibí un regalo del Señor: la alegría de servirlo en los "pequeños y necesitados". Que Dios te bendiga, gracias. </a:t>
            </a:r>
          </a:p>
          <a:p>
            <a:r>
              <a:rPr lang="es-ES" sz="2000" dirty="0">
                <a:solidFill>
                  <a:schemeClr val="bg1"/>
                </a:solidFill>
                <a:latin typeface="Mistral" pitchFamily="66" charset="0"/>
              </a:rPr>
              <a:t>                                 Tatiana </a:t>
            </a:r>
            <a:r>
              <a:rPr lang="es-ES" sz="2000" dirty="0" err="1">
                <a:solidFill>
                  <a:schemeClr val="bg1"/>
                </a:solidFill>
                <a:latin typeface="Mistral" pitchFamily="66" charset="0"/>
              </a:rPr>
              <a:t>Pizzo</a:t>
            </a:r>
            <a:endParaRPr lang="es-AR" dirty="0">
              <a:solidFill>
                <a:schemeClr val="bg1"/>
              </a:solidFill>
              <a:latin typeface="Mistral" pitchFamily="66" charset="0"/>
            </a:endParaRPr>
          </a:p>
        </p:txBody>
      </p:sp>
      <p:pic>
        <p:nvPicPr>
          <p:cNvPr id="3074" name="Picture 2" descr="D:\Documents and Settings\martinp\Escritorio\Diego Fares\CB\_MG_7493.JPG"/>
          <p:cNvPicPr>
            <a:picLocks noChangeAspect="1" noChangeArrowheads="1"/>
          </p:cNvPicPr>
          <p:nvPr/>
        </p:nvPicPr>
        <p:blipFill>
          <a:blip r:embed="rId2" cstate="print"/>
          <a:srcRect/>
          <a:stretch>
            <a:fillRect/>
          </a:stretch>
        </p:blipFill>
        <p:spPr bwMode="auto">
          <a:xfrm>
            <a:off x="738158" y="3714752"/>
            <a:ext cx="3490249" cy="214784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chemeClr val="tx1">
                <a:alpha val="30000"/>
              </a:scheme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3075" name="Picture 3" descr="D:\Documents and Settings\martinp\Escritorio\Diego Fares\CB\DSC08657.JPG"/>
          <p:cNvPicPr>
            <a:picLocks noChangeAspect="1" noChangeArrowheads="1"/>
          </p:cNvPicPr>
          <p:nvPr/>
        </p:nvPicPr>
        <p:blipFill>
          <a:blip r:embed="rId3" cstate="print"/>
          <a:srcRect/>
          <a:stretch>
            <a:fillRect/>
          </a:stretch>
        </p:blipFill>
        <p:spPr bwMode="auto">
          <a:xfrm>
            <a:off x="4881562" y="928670"/>
            <a:ext cx="4274508" cy="295927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8" name="7 CuadroTexto"/>
          <p:cNvSpPr txBox="1"/>
          <p:nvPr/>
        </p:nvSpPr>
        <p:spPr>
          <a:xfrm>
            <a:off x="4875609" y="4500570"/>
            <a:ext cx="4566079" cy="1815882"/>
          </a:xfrm>
          <a:prstGeom prst="rect">
            <a:avLst/>
          </a:prstGeom>
          <a:noFill/>
        </p:spPr>
        <p:txBody>
          <a:bodyPr wrap="square" rtlCol="0">
            <a:spAutoFit/>
          </a:bodyPr>
          <a:lstStyle/>
          <a:p>
            <a:r>
              <a:rPr lang="es-ES_tradnl" sz="1400" b="1" dirty="0">
                <a:solidFill>
                  <a:schemeClr val="bg1"/>
                </a:solidFill>
                <a:latin typeface="Bradley Hand ITC" pitchFamily="66" charset="0"/>
              </a:rPr>
              <a:t>Muchas gracias Diego por tu acompañamiento cercano, sencillo y profundo para ayudarme a vivir mi consagración  al Señor con mayor hondura. Me animaste con tu testimonio  a comprometerme en el servicio a Jesús en  la Casa de la Bondad  y a comprender por donde pasa la “alegría del Evangelio”. Le pido a María que te ponga cada vez más cerca de su Hijo y te guíe en tu nueva misión.  Meme </a:t>
            </a:r>
            <a:r>
              <a:rPr lang="es-ES_tradnl" sz="1400" b="1" dirty="0" err="1">
                <a:solidFill>
                  <a:schemeClr val="bg1"/>
                </a:solidFill>
                <a:latin typeface="Bradley Hand ITC" pitchFamily="66" charset="0"/>
              </a:rPr>
              <a:t>a.c.i</a:t>
            </a:r>
            <a:endParaRPr lang="es-ES" sz="1400" b="1" dirty="0">
              <a:solidFill>
                <a:schemeClr val="bg1"/>
              </a:solidFill>
              <a:latin typeface="Bradley Hand ITC" pitchFamily="66"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CuadroTexto"/>
          <p:cNvSpPr txBox="1"/>
          <p:nvPr/>
        </p:nvSpPr>
        <p:spPr>
          <a:xfrm>
            <a:off x="541703" y="357166"/>
            <a:ext cx="4625611" cy="4185761"/>
          </a:xfrm>
          <a:prstGeom prst="rect">
            <a:avLst/>
          </a:prstGeom>
          <a:noFill/>
          <a:ln cap="sq" cmpd="sng">
            <a:noFill/>
            <a:prstDash val="lgDashDot"/>
            <a:bevel/>
          </a:ln>
        </p:spPr>
        <p:txBody>
          <a:bodyPr wrap="square" rtlCol="0">
            <a:spAutoFit/>
          </a:bodyPr>
          <a:lstStyle/>
          <a:p>
            <a:r>
              <a:rPr lang="es-ES_tradnl" sz="1400" dirty="0">
                <a:solidFill>
                  <a:schemeClr val="bg1"/>
                </a:solidFill>
                <a:latin typeface="Bradley Hand ITC" pitchFamily="66" charset="0"/>
              </a:rPr>
              <a:t>Querido Diego; </a:t>
            </a:r>
            <a:endParaRPr lang="es-ES" sz="1400" dirty="0">
              <a:solidFill>
                <a:schemeClr val="bg1"/>
              </a:solidFill>
              <a:latin typeface="Bradley Hand ITC" pitchFamily="66" charset="0"/>
            </a:endParaRPr>
          </a:p>
          <a:p>
            <a:r>
              <a:rPr lang="es-ES_tradnl" sz="1400" dirty="0">
                <a:solidFill>
                  <a:schemeClr val="bg1"/>
                </a:solidFill>
                <a:latin typeface="Bradley Hand ITC" pitchFamily="66" charset="0"/>
              </a:rPr>
              <a:t>Los voluntarios tenemos el privilegio de constituir hoy, una familia virtual que tu trabajo evangelizador formó, siguiendo ese concepto de familia que te nace de las entrañas y supiste comunicar y concretar tanto en la casa de la bondad como en  el Hogar de San José.   Ese concepto de familia lo expresaste brillantemente cuando en una contemplación  escribiste:  "Mi historia de familia es mi corazón: integra todo. Todo lo que vivo se teje en torno a estas imágenes vivas que me constituyen y son lo que da vida a todo lo demás: molde y contenido principal de todo lo que vivo, de aquel que soy yo. Sin papá, sin mamá, sin mis hermanos, no sabría ni siquiera relacionarme con los demás." </a:t>
            </a:r>
            <a:endParaRPr lang="es-ES" sz="1400" dirty="0">
              <a:solidFill>
                <a:schemeClr val="bg1"/>
              </a:solidFill>
              <a:latin typeface="Bradley Hand ITC" pitchFamily="66" charset="0"/>
            </a:endParaRPr>
          </a:p>
          <a:p>
            <a:r>
              <a:rPr lang="es-ES_tradnl" sz="1400" dirty="0">
                <a:solidFill>
                  <a:schemeClr val="bg1"/>
                </a:solidFill>
                <a:latin typeface="Bradley Hand ITC" pitchFamily="66" charset="0"/>
              </a:rPr>
              <a:t>Es evidente que la Sagrada Familia te ha inspirado y bendecido...</a:t>
            </a:r>
            <a:endParaRPr lang="es-ES" sz="1400" dirty="0">
              <a:solidFill>
                <a:schemeClr val="bg1"/>
              </a:solidFill>
              <a:latin typeface="Bradley Hand ITC" pitchFamily="66" charset="0"/>
            </a:endParaRPr>
          </a:p>
          <a:p>
            <a:r>
              <a:rPr lang="es-ES_tradnl" sz="1400" dirty="0">
                <a:solidFill>
                  <a:schemeClr val="bg1"/>
                </a:solidFill>
                <a:latin typeface="Bradley Hand ITC" pitchFamily="66" charset="0"/>
              </a:rPr>
              <a:t>Por eso y por todo lo demás te quedo eternamente agradecida... </a:t>
            </a:r>
            <a:endParaRPr lang="es-ES" sz="1400" dirty="0">
              <a:solidFill>
                <a:schemeClr val="bg1"/>
              </a:solidFill>
              <a:latin typeface="Bradley Hand ITC" pitchFamily="66" charset="0"/>
            </a:endParaRPr>
          </a:p>
          <a:p>
            <a:r>
              <a:rPr lang="es-ES_tradnl" sz="1400" dirty="0">
                <a:solidFill>
                  <a:schemeClr val="bg1"/>
                </a:solidFill>
                <a:latin typeface="Bradley Hand ITC" pitchFamily="66" charset="0"/>
              </a:rPr>
              <a:t>Gabriela ( cuidadora martes de mañana)</a:t>
            </a:r>
            <a:endParaRPr lang="es-ES" sz="1400" dirty="0">
              <a:solidFill>
                <a:schemeClr val="bg1"/>
              </a:solidFill>
              <a:latin typeface="Bradley Hand ITC" pitchFamily="66" charset="0"/>
            </a:endParaRPr>
          </a:p>
        </p:txBody>
      </p:sp>
      <p:pic>
        <p:nvPicPr>
          <p:cNvPr id="12290" name="Picture 2" descr="D:\Documents and Settings\martinp\Escritorio\Diego Fares\B s As\casa de la esperanza 2007 008.jpg"/>
          <p:cNvPicPr>
            <a:picLocks noChangeAspect="1" noChangeArrowheads="1"/>
          </p:cNvPicPr>
          <p:nvPr/>
        </p:nvPicPr>
        <p:blipFill>
          <a:blip r:embed="rId2" cstate="print"/>
          <a:srcRect/>
          <a:stretch>
            <a:fillRect/>
          </a:stretch>
        </p:blipFill>
        <p:spPr bwMode="auto">
          <a:xfrm>
            <a:off x="5167314" y="928670"/>
            <a:ext cx="4286280" cy="245958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2292" name="Picture 4" descr="D:\Documents and Settings\martinp\Escritorio\Diego Fares\B s As\Casa de la Bondad 022.JPG"/>
          <p:cNvPicPr>
            <a:picLocks noChangeAspect="1" noChangeArrowheads="1"/>
          </p:cNvPicPr>
          <p:nvPr/>
        </p:nvPicPr>
        <p:blipFill>
          <a:blip r:embed="rId3" cstate="print"/>
          <a:srcRect/>
          <a:stretch>
            <a:fillRect/>
          </a:stretch>
        </p:blipFill>
        <p:spPr bwMode="auto">
          <a:xfrm>
            <a:off x="5144059" y="4071942"/>
            <a:ext cx="3380841" cy="185260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chemeClr val="tx1">
                <a:alpha val="30000"/>
              </a:scheme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CuadroTexto"/>
          <p:cNvSpPr txBox="1"/>
          <p:nvPr/>
        </p:nvSpPr>
        <p:spPr>
          <a:xfrm>
            <a:off x="589329" y="357166"/>
            <a:ext cx="2863473" cy="2800767"/>
          </a:xfrm>
          <a:prstGeom prst="rect">
            <a:avLst/>
          </a:prstGeom>
          <a:noFill/>
          <a:ln cap="sq" cmpd="sng">
            <a:solidFill>
              <a:schemeClr val="accent1">
                <a:lumMod val="50000"/>
              </a:schemeClr>
            </a:solidFill>
            <a:prstDash val="lgDashDot"/>
            <a:bevel/>
          </a:ln>
        </p:spPr>
        <p:txBody>
          <a:bodyPr wrap="square" rtlCol="0">
            <a:spAutoFit/>
          </a:bodyPr>
          <a:lstStyle/>
          <a:p>
            <a:r>
              <a:rPr lang="es-ES_tradnl" sz="1100" dirty="0">
                <a:solidFill>
                  <a:schemeClr val="bg1"/>
                </a:solidFill>
                <a:latin typeface="Copperplate Gothic Light" pitchFamily="34" charset="0"/>
              </a:rPr>
              <a:t>Querido compadre,</a:t>
            </a:r>
            <a:endParaRPr lang="es-ES" sz="1100" dirty="0">
              <a:solidFill>
                <a:schemeClr val="bg1"/>
              </a:solidFill>
              <a:latin typeface="Copperplate Gothic Light" pitchFamily="34" charset="0"/>
            </a:endParaRPr>
          </a:p>
          <a:p>
            <a:r>
              <a:rPr lang="es-ES_tradnl" sz="1100" dirty="0">
                <a:solidFill>
                  <a:schemeClr val="bg1"/>
                </a:solidFill>
                <a:latin typeface="Copperplate Gothic Light" pitchFamily="34" charset="0"/>
              </a:rPr>
              <a:t>Ante todo decirte que realmente lamento mucho no poder acompañarte en tus últimas misas del  7 y el 8. Me voy de viaje con </a:t>
            </a:r>
            <a:r>
              <a:rPr lang="es-ES_tradnl" sz="1100" dirty="0" err="1">
                <a:solidFill>
                  <a:schemeClr val="bg1"/>
                </a:solidFill>
                <a:latin typeface="Copperplate Gothic Light" pitchFamily="34" charset="0"/>
              </a:rPr>
              <a:t>Mr</a:t>
            </a:r>
            <a:r>
              <a:rPr lang="es-ES_tradnl" sz="1100" dirty="0">
                <a:solidFill>
                  <a:schemeClr val="bg1"/>
                </a:solidFill>
                <a:latin typeface="Copperplate Gothic Light" pitchFamily="34" charset="0"/>
              </a:rPr>
              <a:t> Duffy y es imposible postergarlo. </a:t>
            </a:r>
            <a:endParaRPr lang="es-ES" sz="1100" dirty="0">
              <a:solidFill>
                <a:schemeClr val="bg1"/>
              </a:solidFill>
              <a:latin typeface="Copperplate Gothic Light" pitchFamily="34" charset="0"/>
            </a:endParaRPr>
          </a:p>
          <a:p>
            <a:r>
              <a:rPr lang="es-ES_tradnl" sz="1100" dirty="0">
                <a:solidFill>
                  <a:schemeClr val="bg1"/>
                </a:solidFill>
                <a:latin typeface="Copperplate Gothic Light" pitchFamily="34" charset="0"/>
              </a:rPr>
              <a:t>Te vamos a extrañar pero espero seguir recibiendo tus contemplaciones y de ese modo leerte todas las semanas compartiendo tus enseñanzas que nos ayudan tanto a meditar. Que San José te acompañe y te guíe en esta nueva tarea. Espero que me sigas bendiciendo desde Roma.  Con todo cariño, Marcela Duffy</a:t>
            </a:r>
          </a:p>
        </p:txBody>
      </p:sp>
      <p:sp>
        <p:nvSpPr>
          <p:cNvPr id="7" name="6 CuadroTexto"/>
          <p:cNvSpPr txBox="1"/>
          <p:nvPr/>
        </p:nvSpPr>
        <p:spPr>
          <a:xfrm>
            <a:off x="4256479" y="2500306"/>
            <a:ext cx="5494773" cy="4093428"/>
          </a:xfrm>
          <a:prstGeom prst="rect">
            <a:avLst/>
          </a:prstGeom>
          <a:noFill/>
        </p:spPr>
        <p:txBody>
          <a:bodyPr wrap="square" rtlCol="0">
            <a:spAutoFit/>
          </a:bodyPr>
          <a:lstStyle/>
          <a:p>
            <a:r>
              <a:rPr lang="es-ES" sz="2000" dirty="0">
                <a:solidFill>
                  <a:schemeClr val="bg1"/>
                </a:solidFill>
                <a:latin typeface="Mistral" pitchFamily="66" charset="0"/>
              </a:rPr>
              <a:t>Estimado Padre Diego:</a:t>
            </a:r>
          </a:p>
          <a:p>
            <a:r>
              <a:rPr lang="es-ES" sz="2000" dirty="0">
                <a:solidFill>
                  <a:schemeClr val="bg1"/>
                </a:solidFill>
                <a:latin typeface="Mistral" pitchFamily="66" charset="0"/>
              </a:rPr>
              <a:t>Los amigos en el Señor no saben de distancias, asumen el gozo de la misión compartida en la multiforme gracia de Dios, porque han aprendido a darse en verdad en cada uno de los momentos en que la Providencia lo unió. Expreso en este libro, ahora que Jesús te convoca a Roma, la alegría de seguir entre los amigos de Jesucristo y la certeza de saber que en el amor de Dios siempre nos encontraremos.</a:t>
            </a:r>
          </a:p>
          <a:p>
            <a:r>
              <a:rPr lang="es-ES" sz="2000" dirty="0">
                <a:solidFill>
                  <a:schemeClr val="bg1"/>
                </a:solidFill>
                <a:latin typeface="Mistral" pitchFamily="66" charset="0"/>
              </a:rPr>
              <a:t>¡Gracias por tu magisterio y cercanía, sea en tu vida la Gloria de Dios!</a:t>
            </a:r>
          </a:p>
          <a:p>
            <a:r>
              <a:rPr lang="es-ES" sz="2000" dirty="0">
                <a:solidFill>
                  <a:schemeClr val="bg1"/>
                </a:solidFill>
                <a:latin typeface="Mistral" pitchFamily="66" charset="0"/>
              </a:rPr>
              <a:t>Quedo en el corazón de nuestra Madre Regina </a:t>
            </a:r>
            <a:r>
              <a:rPr lang="es-ES" sz="2000" dirty="0" err="1">
                <a:solidFill>
                  <a:schemeClr val="bg1"/>
                </a:solidFill>
                <a:latin typeface="Mistral" pitchFamily="66" charset="0"/>
              </a:rPr>
              <a:t>Martirum</a:t>
            </a:r>
            <a:r>
              <a:rPr lang="es-ES" sz="2000" dirty="0">
                <a:solidFill>
                  <a:schemeClr val="bg1"/>
                </a:solidFill>
                <a:latin typeface="Mistral" pitchFamily="66" charset="0"/>
              </a:rPr>
              <a:t>.</a:t>
            </a:r>
          </a:p>
          <a:p>
            <a:r>
              <a:rPr lang="es-ES" sz="2000" dirty="0">
                <a:solidFill>
                  <a:schemeClr val="bg1"/>
                </a:solidFill>
                <a:latin typeface="Mistral" pitchFamily="66" charset="0"/>
              </a:rPr>
              <a:t>Un abrazo fraterno,</a:t>
            </a:r>
          </a:p>
          <a:p>
            <a:r>
              <a:rPr lang="es-ES" sz="2000" dirty="0">
                <a:solidFill>
                  <a:schemeClr val="bg1"/>
                </a:solidFill>
                <a:latin typeface="Mistral" pitchFamily="66" charset="0"/>
              </a:rPr>
              <a:t>María Graciela </a:t>
            </a:r>
            <a:r>
              <a:rPr lang="es-ES" sz="2000" dirty="0" err="1">
                <a:solidFill>
                  <a:schemeClr val="bg1"/>
                </a:solidFill>
                <a:latin typeface="Mistral" pitchFamily="66" charset="0"/>
              </a:rPr>
              <a:t>Estigarribia</a:t>
            </a:r>
            <a:r>
              <a:rPr lang="es-ES" sz="2000" dirty="0">
                <a:solidFill>
                  <a:schemeClr val="bg1"/>
                </a:solidFill>
                <a:latin typeface="Mistral" pitchFamily="66" charset="0"/>
              </a:rPr>
              <a:t>                               </a:t>
            </a:r>
            <a:endParaRPr lang="es-AR" dirty="0">
              <a:solidFill>
                <a:schemeClr val="bg1"/>
              </a:solidFill>
              <a:latin typeface="Mistral" pitchFamily="66" charset="0"/>
            </a:endParaRPr>
          </a:p>
        </p:txBody>
      </p:sp>
      <p:pic>
        <p:nvPicPr>
          <p:cNvPr id="4098" name="Picture 2" descr="D:\Documents and Settings\martinp\Escritorio\Diego Fares\CB\DSCN0950.jpg"/>
          <p:cNvPicPr>
            <a:picLocks noChangeAspect="1" noChangeArrowheads="1"/>
          </p:cNvPicPr>
          <p:nvPr/>
        </p:nvPicPr>
        <p:blipFill>
          <a:blip r:embed="rId2" cstate="print"/>
          <a:srcRect/>
          <a:stretch>
            <a:fillRect/>
          </a:stretch>
        </p:blipFill>
        <p:spPr bwMode="auto">
          <a:xfrm>
            <a:off x="1934744" y="3429001"/>
            <a:ext cx="1983575" cy="137317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chemeClr val="tx1">
                <a:alpha val="30000"/>
              </a:scheme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099" name="Picture 3" descr="D:\Documents and Settings\martinp\Escritorio\Diego Fares\CB\Rolando Gutierrez2 Nov 2011.jpg"/>
          <p:cNvPicPr>
            <a:picLocks noChangeAspect="1" noChangeArrowheads="1"/>
          </p:cNvPicPr>
          <p:nvPr/>
        </p:nvPicPr>
        <p:blipFill>
          <a:blip r:embed="rId3" cstate="print"/>
          <a:srcRect/>
          <a:stretch>
            <a:fillRect/>
          </a:stretch>
        </p:blipFill>
        <p:spPr bwMode="auto">
          <a:xfrm rot="812921">
            <a:off x="781004" y="4644827"/>
            <a:ext cx="2189961" cy="151604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chemeClr val="tx1">
                <a:alpha val="30000"/>
              </a:scheme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00" name="Picture 4" descr="D:\Documents and Settings\martinp\Escritorio\Diego Fares\CB\bautismo 078.jpg"/>
          <p:cNvPicPr>
            <a:picLocks noChangeAspect="1" noChangeArrowheads="1"/>
          </p:cNvPicPr>
          <p:nvPr/>
        </p:nvPicPr>
        <p:blipFill>
          <a:blip r:embed="rId4" cstate="print"/>
          <a:srcRect/>
          <a:stretch>
            <a:fillRect/>
          </a:stretch>
        </p:blipFill>
        <p:spPr bwMode="auto">
          <a:xfrm>
            <a:off x="3714741" y="500042"/>
            <a:ext cx="2683038" cy="185738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4102" name="Picture 6" descr="D:\Documents and Settings\martinp\Escritorio\Diego Fares\CB\fiesta comunion agustina.JPG"/>
          <p:cNvPicPr>
            <a:picLocks noChangeAspect="1" noChangeArrowheads="1"/>
          </p:cNvPicPr>
          <p:nvPr/>
        </p:nvPicPr>
        <p:blipFill>
          <a:blip r:embed="rId5" cstate="print"/>
          <a:srcRect/>
          <a:stretch>
            <a:fillRect/>
          </a:stretch>
        </p:blipFill>
        <p:spPr bwMode="auto">
          <a:xfrm>
            <a:off x="6655606" y="619124"/>
            <a:ext cx="2759019" cy="209549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CuadroTexto"/>
          <p:cNvSpPr txBox="1"/>
          <p:nvPr/>
        </p:nvSpPr>
        <p:spPr>
          <a:xfrm>
            <a:off x="928660" y="500043"/>
            <a:ext cx="8048681" cy="769441"/>
          </a:xfrm>
          <a:prstGeom prst="rect">
            <a:avLst/>
          </a:prstGeom>
          <a:noFill/>
          <a:ln cap="sq" cmpd="sng">
            <a:solidFill>
              <a:schemeClr val="accent1">
                <a:lumMod val="50000"/>
              </a:schemeClr>
            </a:solidFill>
            <a:prstDash val="lgDashDot"/>
            <a:bevel/>
          </a:ln>
        </p:spPr>
        <p:txBody>
          <a:bodyPr wrap="square" rtlCol="0">
            <a:spAutoFit/>
          </a:bodyPr>
          <a:lstStyle/>
          <a:p>
            <a:endParaRPr lang="es-ES_tradnl" sz="1100" dirty="0">
              <a:solidFill>
                <a:schemeClr val="bg1"/>
              </a:solidFill>
              <a:latin typeface="Copperplate Gothic Light" pitchFamily="34" charset="0"/>
            </a:endParaRPr>
          </a:p>
          <a:p>
            <a:pPr algn="ctr"/>
            <a:r>
              <a:rPr lang="es-ES" sz="1100" dirty="0">
                <a:solidFill>
                  <a:schemeClr val="bg1"/>
                </a:solidFill>
                <a:latin typeface="Copperplate Gothic Light" pitchFamily="34" charset="0"/>
              </a:rPr>
              <a:t>"Por la mañana sácianos de tu misericordia  y toda nuestra vida será alegría y júbilo..</a:t>
            </a:r>
          </a:p>
          <a:p>
            <a:r>
              <a:rPr lang="es-ES" sz="1100" dirty="0">
                <a:solidFill>
                  <a:schemeClr val="bg1"/>
                </a:solidFill>
                <a:latin typeface="Copperplate Gothic Light" pitchFamily="34" charset="0"/>
              </a:rPr>
              <a:t>                                                                                       Salmo </a:t>
            </a:r>
            <a:r>
              <a:rPr lang="es-ES" sz="1100" dirty="0" err="1">
                <a:solidFill>
                  <a:schemeClr val="bg1"/>
                </a:solidFill>
                <a:latin typeface="Copperplate Gothic Light" pitchFamily="34" charset="0"/>
              </a:rPr>
              <a:t>90,l4</a:t>
            </a:r>
            <a:endParaRPr lang="es-ES" sz="1100" dirty="0">
              <a:solidFill>
                <a:schemeClr val="bg1"/>
              </a:solidFill>
              <a:latin typeface="Copperplate Gothic Light" pitchFamily="34" charset="0"/>
            </a:endParaRPr>
          </a:p>
          <a:p>
            <a:r>
              <a:rPr lang="es-ES" sz="1100" dirty="0">
                <a:solidFill>
                  <a:schemeClr val="bg1"/>
                </a:solidFill>
                <a:latin typeface="Copperplate Gothic Light" pitchFamily="34" charset="0"/>
              </a:rPr>
              <a:t> </a:t>
            </a:r>
            <a:endParaRPr lang="es-ES_tradnl" sz="1100" dirty="0">
              <a:solidFill>
                <a:schemeClr val="bg1"/>
              </a:solidFill>
              <a:latin typeface="Copperplate Gothic Light" pitchFamily="34" charset="0"/>
            </a:endParaRPr>
          </a:p>
        </p:txBody>
      </p:sp>
      <p:sp>
        <p:nvSpPr>
          <p:cNvPr id="8" name="7 CuadroTexto"/>
          <p:cNvSpPr txBox="1"/>
          <p:nvPr/>
        </p:nvSpPr>
        <p:spPr>
          <a:xfrm>
            <a:off x="3869524" y="1643051"/>
            <a:ext cx="5572164" cy="1954381"/>
          </a:xfrm>
          <a:prstGeom prst="rect">
            <a:avLst/>
          </a:prstGeom>
          <a:noFill/>
          <a:ln cap="sq" cmpd="sng">
            <a:noFill/>
            <a:prstDash val="lgDashDot"/>
            <a:bevel/>
          </a:ln>
        </p:spPr>
        <p:txBody>
          <a:bodyPr wrap="square" rtlCol="0">
            <a:spAutoFit/>
          </a:bodyPr>
          <a:lstStyle/>
          <a:p>
            <a:r>
              <a:rPr lang="es-ES" sz="1100" dirty="0">
                <a:solidFill>
                  <a:schemeClr val="bg1"/>
                </a:solidFill>
                <a:latin typeface="Copperplate Gothic Light" pitchFamily="34" charset="0"/>
              </a:rPr>
              <a:t>Muy querido Padre Diego, le damos gracias a Dios por el don de su vida, y por haber sido instrumento de su misericordia y alegría, y habernos ayudado a contemplar "al Dios de los pequeños gestos con gran amor"...</a:t>
            </a:r>
          </a:p>
          <a:p>
            <a:endParaRPr lang="es-ES" sz="1100" dirty="0">
              <a:solidFill>
                <a:schemeClr val="bg1"/>
              </a:solidFill>
              <a:latin typeface="Copperplate Gothic Light" pitchFamily="34" charset="0"/>
            </a:endParaRPr>
          </a:p>
          <a:p>
            <a:r>
              <a:rPr lang="es-ES" sz="1100" dirty="0">
                <a:solidFill>
                  <a:schemeClr val="bg1"/>
                </a:solidFill>
                <a:latin typeface="Copperplate Gothic Light" pitchFamily="34" charset="0"/>
              </a:rPr>
              <a:t>La ternura del Señor lo acompañe siempre en su caminar, y su Espíritu lo siga saciando con su alegría y misericordia....</a:t>
            </a:r>
          </a:p>
          <a:p>
            <a:endParaRPr lang="es-ES" sz="1100" dirty="0">
              <a:solidFill>
                <a:schemeClr val="bg1"/>
              </a:solidFill>
              <a:latin typeface="Copperplate Gothic Light" pitchFamily="34" charset="0"/>
            </a:endParaRPr>
          </a:p>
          <a:p>
            <a:r>
              <a:rPr lang="es-ES" sz="1100" dirty="0">
                <a:solidFill>
                  <a:schemeClr val="bg1"/>
                </a:solidFill>
                <a:latin typeface="Copperplate Gothic Light" pitchFamily="34" charset="0"/>
              </a:rPr>
              <a:t>Un abrazo grande y fraterno y todo mi cariño y gratitud!</a:t>
            </a:r>
          </a:p>
          <a:p>
            <a:r>
              <a:rPr lang="es-ES" sz="1100" dirty="0">
                <a:solidFill>
                  <a:schemeClr val="bg1"/>
                </a:solidFill>
                <a:latin typeface="Copperplate Gothic Light" pitchFamily="34" charset="0"/>
              </a:rPr>
              <a:t>Lola </a:t>
            </a:r>
            <a:r>
              <a:rPr lang="es-ES" sz="1100" dirty="0" err="1">
                <a:solidFill>
                  <a:schemeClr val="bg1"/>
                </a:solidFill>
                <a:latin typeface="Copperplate Gothic Light" pitchFamily="34" charset="0"/>
              </a:rPr>
              <a:t>Aris</a:t>
            </a:r>
            <a:r>
              <a:rPr lang="es-ES" sz="1100" dirty="0">
                <a:solidFill>
                  <a:schemeClr val="bg1"/>
                </a:solidFill>
                <a:latin typeface="Copperplate Gothic Light" pitchFamily="34" charset="0"/>
              </a:rPr>
              <a:t> </a:t>
            </a:r>
            <a:r>
              <a:rPr lang="es-ES" sz="1100" dirty="0" err="1">
                <a:solidFill>
                  <a:schemeClr val="bg1"/>
                </a:solidFill>
                <a:latin typeface="Copperplate Gothic Light" pitchFamily="34" charset="0"/>
              </a:rPr>
              <a:t>Mendez</a:t>
            </a:r>
            <a:r>
              <a:rPr lang="es-ES" sz="1100" dirty="0">
                <a:solidFill>
                  <a:schemeClr val="bg1"/>
                </a:solidFill>
                <a:latin typeface="Copperplate Gothic Light" pitchFamily="34" charset="0"/>
              </a:rPr>
              <a:t> </a:t>
            </a:r>
          </a:p>
          <a:p>
            <a:r>
              <a:rPr lang="es-ES" sz="1100" dirty="0">
                <a:solidFill>
                  <a:schemeClr val="bg1"/>
                </a:solidFill>
                <a:latin typeface="Copperplate Gothic Light" pitchFamily="34" charset="0"/>
              </a:rPr>
              <a:t>Voluntaria Casa de la Bondad</a:t>
            </a:r>
          </a:p>
        </p:txBody>
      </p:sp>
      <p:pic>
        <p:nvPicPr>
          <p:cNvPr id="5122" name="Picture 2" descr="D:\Documents and Settings\martinp\Escritorio\Diego Fares\CB\DSCN1340.jpg"/>
          <p:cNvPicPr>
            <a:picLocks noChangeAspect="1" noChangeArrowheads="1"/>
          </p:cNvPicPr>
          <p:nvPr/>
        </p:nvPicPr>
        <p:blipFill>
          <a:blip r:embed="rId2" cstate="print"/>
          <a:srcRect/>
          <a:stretch>
            <a:fillRect/>
          </a:stretch>
        </p:blipFill>
        <p:spPr bwMode="auto">
          <a:xfrm>
            <a:off x="696486" y="1643050"/>
            <a:ext cx="2889390" cy="200024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0" name="9 CuadroTexto"/>
          <p:cNvSpPr txBox="1"/>
          <p:nvPr/>
        </p:nvSpPr>
        <p:spPr>
          <a:xfrm>
            <a:off x="696486" y="3823179"/>
            <a:ext cx="5185208" cy="2800767"/>
          </a:xfrm>
          <a:prstGeom prst="rect">
            <a:avLst/>
          </a:prstGeom>
          <a:noFill/>
          <a:ln cap="sq" cmpd="sng">
            <a:noFill/>
            <a:prstDash val="lgDashDot"/>
            <a:bevel/>
          </a:ln>
        </p:spPr>
        <p:txBody>
          <a:bodyPr wrap="square" rtlCol="0">
            <a:spAutoFit/>
          </a:bodyPr>
          <a:lstStyle/>
          <a:p>
            <a:r>
              <a:rPr lang="es-ES" sz="1600" dirty="0">
                <a:solidFill>
                  <a:schemeClr val="bg1"/>
                </a:solidFill>
                <a:latin typeface="Rage Italic" pitchFamily="66" charset="0"/>
              </a:rPr>
              <a:t>Querido Diego</a:t>
            </a:r>
          </a:p>
          <a:p>
            <a:r>
              <a:rPr lang="es-ES" sz="1600" dirty="0">
                <a:solidFill>
                  <a:schemeClr val="bg1"/>
                </a:solidFill>
                <a:latin typeface="Rage Italic" pitchFamily="66" charset="0"/>
              </a:rPr>
              <a:t>Como siempre a los apurones. Sólo quiero desearte lo mejor. </a:t>
            </a:r>
          </a:p>
          <a:p>
            <a:r>
              <a:rPr lang="es-ES" sz="1600" dirty="0">
                <a:solidFill>
                  <a:schemeClr val="bg1"/>
                </a:solidFill>
                <a:latin typeface="Rage Italic" pitchFamily="66" charset="0"/>
              </a:rPr>
              <a:t>Prometo rezar todos los días por vos y por este nuevo "desafío".</a:t>
            </a:r>
          </a:p>
          <a:p>
            <a:r>
              <a:rPr lang="es-ES" sz="1600" dirty="0">
                <a:solidFill>
                  <a:schemeClr val="bg1"/>
                </a:solidFill>
                <a:latin typeface="Rage Italic" pitchFamily="66" charset="0"/>
              </a:rPr>
              <a:t>Obvio que se te va a extrañar y mucho, pero sé también lo lindo que va a ser para vos estar allá.  En nombre mío y de toda mi gran familia te mando un beso enorme.</a:t>
            </a:r>
          </a:p>
          <a:p>
            <a:r>
              <a:rPr lang="es-ES" sz="1600" dirty="0">
                <a:solidFill>
                  <a:schemeClr val="bg1"/>
                </a:solidFill>
                <a:latin typeface="Rage Italic" pitchFamily="66" charset="0"/>
              </a:rPr>
              <a:t>Espero (en realidad no hace falta que te lo pida) reces por todos nosotros. No te mando foto porque no sé siquiera como hacerlo. Con todo mi cariño recibí un fuerte abrazo!!!!</a:t>
            </a:r>
          </a:p>
          <a:p>
            <a:r>
              <a:rPr lang="es-ES" sz="1600" dirty="0">
                <a:solidFill>
                  <a:schemeClr val="bg1"/>
                </a:solidFill>
                <a:latin typeface="Rage Italic" pitchFamily="66" charset="0"/>
              </a:rPr>
              <a:t>Te quiero mucho</a:t>
            </a:r>
          </a:p>
          <a:p>
            <a:r>
              <a:rPr lang="es-ES" sz="1600" dirty="0">
                <a:solidFill>
                  <a:schemeClr val="bg1"/>
                </a:solidFill>
                <a:latin typeface="Rage Italic" pitchFamily="66" charset="0"/>
              </a:rPr>
              <a:t>Teresa Rial</a:t>
            </a:r>
            <a:endParaRPr lang="es-ES_tradnl" sz="1600" dirty="0">
              <a:solidFill>
                <a:schemeClr val="bg1"/>
              </a:solidFill>
              <a:latin typeface="Rage Italic" pitchFamily="66" charset="0"/>
            </a:endParaRPr>
          </a:p>
        </p:txBody>
      </p:sp>
      <p:pic>
        <p:nvPicPr>
          <p:cNvPr id="5123" name="Picture 3" descr="D:\Documents and Settings\martinp\Escritorio\Diego Fares\CB\NARVAEZ, Hebe.jpg"/>
          <p:cNvPicPr>
            <a:picLocks noChangeAspect="1" noChangeArrowheads="1"/>
          </p:cNvPicPr>
          <p:nvPr/>
        </p:nvPicPr>
        <p:blipFill>
          <a:blip r:embed="rId3" cstate="print"/>
          <a:srcRect/>
          <a:stretch>
            <a:fillRect/>
          </a:stretch>
        </p:blipFill>
        <p:spPr bwMode="auto">
          <a:xfrm>
            <a:off x="6887779" y="3429001"/>
            <a:ext cx="2292379" cy="158694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chemeClr val="tx1">
                <a:alpha val="30000"/>
              </a:scheme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5124" name="Picture 4" descr="D:\Documents and Settings\martinp\Escritorio\Diego Fares\CB\Horacio Millan y Marga Quevedo.jpg"/>
          <p:cNvPicPr>
            <a:picLocks noChangeAspect="1" noChangeArrowheads="1"/>
          </p:cNvPicPr>
          <p:nvPr/>
        </p:nvPicPr>
        <p:blipFill>
          <a:blip r:embed="rId4" cstate="print"/>
          <a:srcRect/>
          <a:stretch>
            <a:fillRect/>
          </a:stretch>
        </p:blipFill>
        <p:spPr bwMode="auto">
          <a:xfrm rot="1012224">
            <a:off x="6083960" y="4714884"/>
            <a:ext cx="2063719" cy="142872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6 CuadroTexto"/>
          <p:cNvSpPr txBox="1"/>
          <p:nvPr/>
        </p:nvSpPr>
        <p:spPr>
          <a:xfrm>
            <a:off x="696486" y="285728"/>
            <a:ext cx="4256514" cy="2554545"/>
          </a:xfrm>
          <a:prstGeom prst="rect">
            <a:avLst/>
          </a:prstGeom>
          <a:noFill/>
        </p:spPr>
        <p:txBody>
          <a:bodyPr wrap="square" rtlCol="0">
            <a:spAutoFit/>
          </a:bodyPr>
          <a:lstStyle/>
          <a:p>
            <a:r>
              <a:rPr lang="es-ES" sz="2000" dirty="0" err="1">
                <a:solidFill>
                  <a:schemeClr val="bg1"/>
                </a:solidFill>
                <a:latin typeface="Mistral" pitchFamily="66" charset="0"/>
              </a:rPr>
              <a:t>Spero</a:t>
            </a:r>
            <a:r>
              <a:rPr lang="es-ES" sz="2000" dirty="0">
                <a:solidFill>
                  <a:schemeClr val="bg1"/>
                </a:solidFill>
                <a:latin typeface="Mistral" pitchFamily="66" charset="0"/>
              </a:rPr>
              <a:t> che si </a:t>
            </a:r>
            <a:r>
              <a:rPr lang="es-ES" sz="2000" dirty="0" err="1">
                <a:solidFill>
                  <a:schemeClr val="bg1"/>
                </a:solidFill>
                <a:latin typeface="Mistral" pitchFamily="66" charset="0"/>
              </a:rPr>
              <a:t>ricordi</a:t>
            </a:r>
            <a:r>
              <a:rPr lang="es-ES" sz="2000" dirty="0">
                <a:solidFill>
                  <a:schemeClr val="bg1"/>
                </a:solidFill>
                <a:latin typeface="Mistral" pitchFamily="66" charset="0"/>
              </a:rPr>
              <a:t> di </a:t>
            </a:r>
            <a:r>
              <a:rPr lang="es-ES" sz="2000" dirty="0" err="1">
                <a:solidFill>
                  <a:schemeClr val="bg1"/>
                </a:solidFill>
                <a:latin typeface="Mistral" pitchFamily="66" charset="0"/>
              </a:rPr>
              <a:t>noi</a:t>
            </a:r>
            <a:r>
              <a:rPr lang="es-ES" sz="2000" dirty="0">
                <a:solidFill>
                  <a:schemeClr val="bg1"/>
                </a:solidFill>
                <a:latin typeface="Mistral" pitchFamily="66" charset="0"/>
              </a:rPr>
              <a:t> e </a:t>
            </a:r>
            <a:r>
              <a:rPr lang="es-ES" sz="2000" dirty="0" err="1">
                <a:solidFill>
                  <a:schemeClr val="bg1"/>
                </a:solidFill>
                <a:latin typeface="Mistral" pitchFamily="66" charset="0"/>
              </a:rPr>
              <a:t>quando</a:t>
            </a:r>
            <a:r>
              <a:rPr lang="es-ES" sz="2000" dirty="0">
                <a:solidFill>
                  <a:schemeClr val="bg1"/>
                </a:solidFill>
                <a:latin typeface="Mistral" pitchFamily="66" charset="0"/>
              </a:rPr>
              <a:t> </a:t>
            </a:r>
            <a:r>
              <a:rPr lang="es-ES" sz="2000" dirty="0" err="1">
                <a:solidFill>
                  <a:schemeClr val="bg1"/>
                </a:solidFill>
                <a:latin typeface="Mistral" pitchFamily="66" charset="0"/>
              </a:rPr>
              <a:t>sara</a:t>
            </a:r>
            <a:r>
              <a:rPr lang="es-ES" sz="2000" dirty="0">
                <a:solidFill>
                  <a:schemeClr val="bg1"/>
                </a:solidFill>
                <a:latin typeface="Mistral" pitchFamily="66" charset="0"/>
              </a:rPr>
              <a:t>' a Roma la </a:t>
            </a:r>
            <a:r>
              <a:rPr lang="es-ES" sz="2000" dirty="0" err="1">
                <a:solidFill>
                  <a:schemeClr val="bg1"/>
                </a:solidFill>
                <a:latin typeface="Mistral" pitchFamily="66" charset="0"/>
              </a:rPr>
              <a:t>domenica</a:t>
            </a:r>
            <a:r>
              <a:rPr lang="es-ES" sz="2000" dirty="0">
                <a:solidFill>
                  <a:schemeClr val="bg1"/>
                </a:solidFill>
                <a:latin typeface="Mistral" pitchFamily="66" charset="0"/>
              </a:rPr>
              <a:t> </a:t>
            </a:r>
            <a:r>
              <a:rPr lang="es-ES" sz="2000" dirty="0" err="1">
                <a:solidFill>
                  <a:schemeClr val="bg1"/>
                </a:solidFill>
                <a:latin typeface="Mistral" pitchFamily="66" charset="0"/>
              </a:rPr>
              <a:t>scriva</a:t>
            </a:r>
            <a:r>
              <a:rPr lang="es-ES" sz="2000" dirty="0">
                <a:solidFill>
                  <a:schemeClr val="bg1"/>
                </a:solidFill>
                <a:latin typeface="Mistral" pitchFamily="66" charset="0"/>
              </a:rPr>
              <a:t>. Come ha </a:t>
            </a:r>
            <a:r>
              <a:rPr lang="es-ES" sz="2000" dirty="0" err="1">
                <a:solidFill>
                  <a:schemeClr val="bg1"/>
                </a:solidFill>
                <a:latin typeface="Mistral" pitchFamily="66" charset="0"/>
              </a:rPr>
              <a:t>sempre</a:t>
            </a:r>
            <a:r>
              <a:rPr lang="es-ES" sz="2000" dirty="0">
                <a:solidFill>
                  <a:schemeClr val="bg1"/>
                </a:solidFill>
                <a:latin typeface="Mistral" pitchFamily="66" charset="0"/>
              </a:rPr>
              <a:t> </a:t>
            </a:r>
            <a:r>
              <a:rPr lang="es-ES" sz="2000" dirty="0" err="1">
                <a:solidFill>
                  <a:schemeClr val="bg1"/>
                </a:solidFill>
                <a:latin typeface="Mistral" pitchFamily="66" charset="0"/>
              </a:rPr>
              <a:t>fatto</a:t>
            </a:r>
            <a:r>
              <a:rPr lang="es-ES" sz="2000" dirty="0">
                <a:solidFill>
                  <a:schemeClr val="bg1"/>
                </a:solidFill>
                <a:latin typeface="Mistral" pitchFamily="66" charset="0"/>
              </a:rPr>
              <a:t> la </a:t>
            </a:r>
            <a:r>
              <a:rPr lang="es-ES" sz="2000" dirty="0" err="1">
                <a:solidFill>
                  <a:schemeClr val="bg1"/>
                </a:solidFill>
                <a:latin typeface="Mistral" pitchFamily="66" charset="0"/>
              </a:rPr>
              <a:t>omelia</a:t>
            </a:r>
            <a:r>
              <a:rPr lang="es-ES" sz="2000" dirty="0">
                <a:solidFill>
                  <a:schemeClr val="bg1"/>
                </a:solidFill>
                <a:latin typeface="Mistral" pitchFamily="66" charset="0"/>
              </a:rPr>
              <a:t>  un </a:t>
            </a:r>
            <a:r>
              <a:rPr lang="es-ES" sz="2000" dirty="0" err="1">
                <a:solidFill>
                  <a:schemeClr val="bg1"/>
                </a:solidFill>
                <a:latin typeface="Mistral" pitchFamily="66" charset="0"/>
              </a:rPr>
              <a:t>abbraccio</a:t>
            </a:r>
            <a:r>
              <a:rPr lang="es-ES" sz="2000" dirty="0">
                <a:solidFill>
                  <a:schemeClr val="bg1"/>
                </a:solidFill>
                <a:latin typeface="Mistral" pitchFamily="66" charset="0"/>
              </a:rPr>
              <a:t> </a:t>
            </a:r>
            <a:r>
              <a:rPr lang="es-ES" sz="2000" dirty="0" err="1">
                <a:solidFill>
                  <a:schemeClr val="bg1"/>
                </a:solidFill>
                <a:latin typeface="Mistral" pitchFamily="66" charset="0"/>
              </a:rPr>
              <a:t>barbara</a:t>
            </a:r>
            <a:r>
              <a:rPr lang="es-ES" sz="2000" dirty="0">
                <a:solidFill>
                  <a:schemeClr val="bg1"/>
                </a:solidFill>
                <a:latin typeface="Mistral" pitchFamily="66" charset="0"/>
              </a:rPr>
              <a:t>  </a:t>
            </a:r>
            <a:r>
              <a:rPr lang="es-ES" sz="2000" dirty="0" err="1">
                <a:solidFill>
                  <a:schemeClr val="bg1"/>
                </a:solidFill>
                <a:latin typeface="Mistral" pitchFamily="66" charset="0"/>
              </a:rPr>
              <a:t>mozzi</a:t>
            </a:r>
            <a:r>
              <a:rPr lang="es-ES" sz="2000" dirty="0">
                <a:solidFill>
                  <a:schemeClr val="bg1"/>
                </a:solidFill>
                <a:latin typeface="Mistral" pitchFamily="66" charset="0"/>
              </a:rPr>
              <a:t> </a:t>
            </a:r>
            <a:r>
              <a:rPr lang="es-ES" sz="2000" dirty="0" err="1">
                <a:solidFill>
                  <a:schemeClr val="bg1"/>
                </a:solidFill>
                <a:latin typeface="Mistral" pitchFamily="66" charset="0"/>
              </a:rPr>
              <a:t>tubino</a:t>
            </a:r>
            <a:r>
              <a:rPr lang="es-ES" sz="2000" dirty="0">
                <a:solidFill>
                  <a:schemeClr val="bg1"/>
                </a:solidFill>
                <a:latin typeface="Mistral" pitchFamily="66" charset="0"/>
              </a:rPr>
              <a:t>.  En la casa </a:t>
            </a:r>
            <a:r>
              <a:rPr lang="es-ES" sz="2000" dirty="0" err="1">
                <a:solidFill>
                  <a:schemeClr val="bg1"/>
                </a:solidFill>
                <a:latin typeface="Mistral" pitchFamily="66" charset="0"/>
              </a:rPr>
              <a:t>lascia</a:t>
            </a:r>
            <a:r>
              <a:rPr lang="es-ES" sz="2000" dirty="0">
                <a:solidFill>
                  <a:schemeClr val="bg1"/>
                </a:solidFill>
                <a:latin typeface="Mistral" pitchFamily="66" charset="0"/>
              </a:rPr>
              <a:t> un </a:t>
            </a:r>
            <a:r>
              <a:rPr lang="es-ES" sz="2000" dirty="0" err="1">
                <a:solidFill>
                  <a:schemeClr val="bg1"/>
                </a:solidFill>
                <a:latin typeface="Mistral" pitchFamily="66" charset="0"/>
              </a:rPr>
              <a:t>vuoto</a:t>
            </a:r>
            <a:br>
              <a:rPr lang="es-ES" sz="2000" dirty="0">
                <a:solidFill>
                  <a:schemeClr val="bg1"/>
                </a:solidFill>
                <a:latin typeface="Mistral" pitchFamily="66" charset="0"/>
              </a:rPr>
            </a:br>
            <a:r>
              <a:rPr lang="es-ES" sz="2000" dirty="0">
                <a:solidFill>
                  <a:schemeClr val="bg1"/>
                </a:solidFill>
                <a:latin typeface="Mistral" pitchFamily="66" charset="0"/>
              </a:rPr>
              <a:t>Non </a:t>
            </a:r>
            <a:r>
              <a:rPr lang="es-ES" sz="2000" dirty="0" err="1">
                <a:solidFill>
                  <a:schemeClr val="bg1"/>
                </a:solidFill>
                <a:latin typeface="Mistral" pitchFamily="66" charset="0"/>
              </a:rPr>
              <a:t>abbiamo</a:t>
            </a:r>
            <a:r>
              <a:rPr lang="es-ES" sz="2000" dirty="0">
                <a:solidFill>
                  <a:schemeClr val="bg1"/>
                </a:solidFill>
                <a:latin typeface="Mistral" pitchFamily="66" charset="0"/>
              </a:rPr>
              <a:t> </a:t>
            </a:r>
            <a:r>
              <a:rPr lang="es-ES" sz="2000" dirty="0" err="1">
                <a:solidFill>
                  <a:schemeClr val="bg1"/>
                </a:solidFill>
                <a:latin typeface="Mistral" pitchFamily="66" charset="0"/>
              </a:rPr>
              <a:t>avuto</a:t>
            </a:r>
            <a:r>
              <a:rPr lang="es-ES" sz="2000" dirty="0">
                <a:solidFill>
                  <a:schemeClr val="bg1"/>
                </a:solidFill>
                <a:latin typeface="Mistral" pitchFamily="66" charset="0"/>
              </a:rPr>
              <a:t>  tempo per le </a:t>
            </a:r>
            <a:r>
              <a:rPr lang="es-ES" sz="2000" dirty="0" err="1">
                <a:solidFill>
                  <a:schemeClr val="bg1"/>
                </a:solidFill>
                <a:latin typeface="Mistral" pitchFamily="66" charset="0"/>
              </a:rPr>
              <a:t>classi</a:t>
            </a:r>
            <a:r>
              <a:rPr lang="es-ES" sz="2000" dirty="0">
                <a:solidFill>
                  <a:schemeClr val="bg1"/>
                </a:solidFill>
                <a:latin typeface="Mistral" pitchFamily="66" charset="0"/>
              </a:rPr>
              <a:t> di. Italiano </a:t>
            </a:r>
            <a:r>
              <a:rPr lang="es-ES" sz="2000" dirty="0" err="1">
                <a:solidFill>
                  <a:schemeClr val="bg1"/>
                </a:solidFill>
                <a:latin typeface="Mistral" pitchFamily="66" charset="0"/>
              </a:rPr>
              <a:t>certamente</a:t>
            </a:r>
            <a:r>
              <a:rPr lang="es-ES" sz="2000" dirty="0">
                <a:solidFill>
                  <a:schemeClr val="bg1"/>
                </a:solidFill>
                <a:latin typeface="Mistral" pitchFamily="66" charset="0"/>
              </a:rPr>
              <a:t> in poco tempo parlera </a:t>
            </a:r>
            <a:r>
              <a:rPr lang="es-ES" sz="2000" dirty="0" err="1">
                <a:solidFill>
                  <a:schemeClr val="bg1"/>
                </a:solidFill>
                <a:latin typeface="Mistral" pitchFamily="66" charset="0"/>
              </a:rPr>
              <a:t>perfettamente</a:t>
            </a:r>
            <a:r>
              <a:rPr lang="es-ES" sz="2000" dirty="0">
                <a:solidFill>
                  <a:schemeClr val="bg1"/>
                </a:solidFill>
                <a:latin typeface="Mistral" pitchFamily="66" charset="0"/>
              </a:rPr>
              <a:t> </a:t>
            </a:r>
            <a:r>
              <a:rPr lang="es-ES" sz="2000" dirty="0" err="1">
                <a:solidFill>
                  <a:schemeClr val="bg1"/>
                </a:solidFill>
                <a:latin typeface="Mistral" pitchFamily="66" charset="0"/>
              </a:rPr>
              <a:t>spero</a:t>
            </a:r>
            <a:r>
              <a:rPr lang="es-ES" sz="2000" dirty="0">
                <a:solidFill>
                  <a:schemeClr val="bg1"/>
                </a:solidFill>
                <a:latin typeface="Mistral" pitchFamily="66" charset="0"/>
              </a:rPr>
              <a:t> di </a:t>
            </a:r>
            <a:r>
              <a:rPr lang="es-ES" sz="2000" dirty="0" err="1">
                <a:solidFill>
                  <a:schemeClr val="bg1"/>
                </a:solidFill>
                <a:latin typeface="Mistral" pitchFamily="66" charset="0"/>
              </a:rPr>
              <a:t>vederla</a:t>
            </a:r>
            <a:r>
              <a:rPr lang="es-ES" sz="2000" dirty="0">
                <a:solidFill>
                  <a:schemeClr val="bg1"/>
                </a:solidFill>
                <a:latin typeface="Mistral" pitchFamily="66" charset="0"/>
              </a:rPr>
              <a:t> a Roma , </a:t>
            </a:r>
            <a:r>
              <a:rPr lang="es-ES" sz="2000" dirty="0" err="1">
                <a:solidFill>
                  <a:schemeClr val="bg1"/>
                </a:solidFill>
                <a:latin typeface="Mistral" pitchFamily="66" charset="0"/>
              </a:rPr>
              <a:t>qui</a:t>
            </a:r>
            <a:r>
              <a:rPr lang="es-ES" sz="2000" dirty="0">
                <a:solidFill>
                  <a:schemeClr val="bg1"/>
                </a:solidFill>
                <a:latin typeface="Mistral" pitchFamily="66" charset="0"/>
              </a:rPr>
              <a:t> </a:t>
            </a:r>
            <a:r>
              <a:rPr lang="es-ES" sz="2000" dirty="0" err="1">
                <a:solidFill>
                  <a:schemeClr val="bg1"/>
                </a:solidFill>
                <a:latin typeface="Mistral" pitchFamily="66" charset="0"/>
              </a:rPr>
              <a:t>lascia</a:t>
            </a:r>
            <a:r>
              <a:rPr lang="es-ES" sz="2000" dirty="0">
                <a:solidFill>
                  <a:schemeClr val="bg1"/>
                </a:solidFill>
                <a:latin typeface="Mistral" pitchFamily="66" charset="0"/>
              </a:rPr>
              <a:t> un </a:t>
            </a:r>
            <a:r>
              <a:rPr lang="es-ES" sz="2000" dirty="0" err="1">
                <a:solidFill>
                  <a:schemeClr val="bg1"/>
                </a:solidFill>
                <a:latin typeface="Mistral" pitchFamily="66" charset="0"/>
              </a:rPr>
              <a:t>vuoto</a:t>
            </a:r>
            <a:r>
              <a:rPr lang="es-ES" sz="2000" dirty="0">
                <a:solidFill>
                  <a:schemeClr val="bg1"/>
                </a:solidFill>
                <a:latin typeface="Mistral" pitchFamily="66" charset="0"/>
              </a:rPr>
              <a:t> un </a:t>
            </a:r>
            <a:r>
              <a:rPr lang="es-ES" sz="2000" dirty="0" err="1">
                <a:solidFill>
                  <a:schemeClr val="bg1"/>
                </a:solidFill>
                <a:latin typeface="Mistral" pitchFamily="66" charset="0"/>
              </a:rPr>
              <a:t>abbraccio</a:t>
            </a:r>
            <a:r>
              <a:rPr lang="es-ES" sz="2000" dirty="0">
                <a:solidFill>
                  <a:schemeClr val="bg1"/>
                </a:solidFill>
                <a:latin typeface="Mistral" pitchFamily="66" charset="0"/>
              </a:rPr>
              <a:t> </a:t>
            </a:r>
            <a:r>
              <a:rPr lang="es-ES" sz="2000" dirty="0" err="1">
                <a:solidFill>
                  <a:schemeClr val="bg1"/>
                </a:solidFill>
                <a:latin typeface="Mistral" pitchFamily="66" charset="0"/>
              </a:rPr>
              <a:t>Barbara</a:t>
            </a:r>
            <a:r>
              <a:rPr lang="es-ES" sz="2000" dirty="0">
                <a:solidFill>
                  <a:schemeClr val="bg1"/>
                </a:solidFill>
                <a:latin typeface="Mistral" pitchFamily="66" charset="0"/>
              </a:rPr>
              <a:t>  </a:t>
            </a:r>
            <a:r>
              <a:rPr lang="es-ES" sz="2000" dirty="0" err="1">
                <a:solidFill>
                  <a:schemeClr val="bg1"/>
                </a:solidFill>
                <a:latin typeface="Mistral" pitchFamily="66" charset="0"/>
              </a:rPr>
              <a:t>Mozzi</a:t>
            </a:r>
            <a:r>
              <a:rPr lang="es-ES" sz="2000" dirty="0">
                <a:solidFill>
                  <a:schemeClr val="bg1"/>
                </a:solidFill>
                <a:latin typeface="Mistral" pitchFamily="66" charset="0"/>
              </a:rPr>
              <a:t> </a:t>
            </a:r>
            <a:r>
              <a:rPr lang="es-ES" sz="2000" dirty="0" err="1">
                <a:solidFill>
                  <a:schemeClr val="bg1"/>
                </a:solidFill>
                <a:latin typeface="Mistral" pitchFamily="66" charset="0"/>
              </a:rPr>
              <a:t>Tubino</a:t>
            </a:r>
            <a:endParaRPr lang="es-AR" sz="2000" dirty="0">
              <a:solidFill>
                <a:schemeClr val="bg1"/>
              </a:solidFill>
              <a:latin typeface="Mistral" pitchFamily="66" charset="0"/>
            </a:endParaRPr>
          </a:p>
        </p:txBody>
      </p:sp>
      <p:sp>
        <p:nvSpPr>
          <p:cNvPr id="10" name="9 CuadroTexto"/>
          <p:cNvSpPr txBox="1"/>
          <p:nvPr/>
        </p:nvSpPr>
        <p:spPr>
          <a:xfrm>
            <a:off x="4381497" y="4000504"/>
            <a:ext cx="4643470" cy="1569660"/>
          </a:xfrm>
          <a:prstGeom prst="rect">
            <a:avLst/>
          </a:prstGeom>
          <a:noFill/>
          <a:ln cap="sq" cmpd="sng">
            <a:solidFill>
              <a:schemeClr val="accent1">
                <a:lumMod val="50000"/>
              </a:schemeClr>
            </a:solidFill>
            <a:prstDash val="lgDashDot"/>
            <a:bevel/>
          </a:ln>
        </p:spPr>
        <p:txBody>
          <a:bodyPr wrap="square" rtlCol="0">
            <a:spAutoFit/>
          </a:bodyPr>
          <a:lstStyle/>
          <a:p>
            <a:r>
              <a:rPr lang="es-ES_tradnl" sz="1600" dirty="0">
                <a:solidFill>
                  <a:schemeClr val="bg1"/>
                </a:solidFill>
                <a:latin typeface="Tw Cen MT Condensed" pitchFamily="34" charset="0"/>
              </a:rPr>
              <a:t>Es muy común recordar que alguien nos debe agradecimiento, pero es más común no pensar en quienes les debemos nuestra propia gratitud.....</a:t>
            </a:r>
            <a:endParaRPr lang="es-ES" sz="1600" dirty="0">
              <a:solidFill>
                <a:schemeClr val="bg1"/>
              </a:solidFill>
              <a:latin typeface="Tw Cen MT Condensed" pitchFamily="34" charset="0"/>
            </a:endParaRPr>
          </a:p>
          <a:p>
            <a:r>
              <a:rPr lang="es-ES_tradnl" sz="1600" dirty="0">
                <a:solidFill>
                  <a:schemeClr val="bg1"/>
                </a:solidFill>
                <a:latin typeface="Tw Cen MT Condensed" pitchFamily="34" charset="0"/>
              </a:rPr>
              <a:t>Vayan para Usted, padre, nuestras mejores intenciones....desde hoy vamos a incluirlo en nuestros rezos, junto a nuestro queridísimo Papa....QUE DIOS LO BENDIGA!!!!  </a:t>
            </a:r>
          </a:p>
          <a:p>
            <a:r>
              <a:rPr lang="es-ES_tradnl" sz="1600" dirty="0">
                <a:solidFill>
                  <a:schemeClr val="bg1"/>
                </a:solidFill>
                <a:latin typeface="Tw Cen MT Condensed" pitchFamily="34" charset="0"/>
              </a:rPr>
              <a:t>Raquel Roque</a:t>
            </a:r>
            <a:endParaRPr lang="es-ES" sz="1600" dirty="0">
              <a:solidFill>
                <a:schemeClr val="bg1"/>
              </a:solidFill>
              <a:latin typeface="Tw Cen MT Condensed" pitchFamily="34" charset="0"/>
            </a:endParaRPr>
          </a:p>
        </p:txBody>
      </p:sp>
      <p:pic>
        <p:nvPicPr>
          <p:cNvPr id="6146" name="Picture 2" descr="D:\Documents and Settings\martinp\Escritorio\Diego Fares\CB\hernandez rivero raul nov 20121.jpg"/>
          <p:cNvPicPr>
            <a:picLocks noChangeAspect="1" noChangeArrowheads="1"/>
          </p:cNvPicPr>
          <p:nvPr/>
        </p:nvPicPr>
        <p:blipFill>
          <a:blip r:embed="rId2" cstate="print"/>
          <a:srcRect/>
          <a:stretch>
            <a:fillRect/>
          </a:stretch>
        </p:blipFill>
        <p:spPr bwMode="auto">
          <a:xfrm>
            <a:off x="5095876" y="2285992"/>
            <a:ext cx="1903276" cy="131758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6147" name="Picture 3" descr="D:\Documents and Settings\martinp\Escritorio\Diego Fares\CB\DSCN0824.jpg"/>
          <p:cNvPicPr>
            <a:picLocks noChangeAspect="1" noChangeArrowheads="1"/>
          </p:cNvPicPr>
          <p:nvPr/>
        </p:nvPicPr>
        <p:blipFill>
          <a:blip r:embed="rId3" cstate="print"/>
          <a:srcRect/>
          <a:stretch>
            <a:fillRect/>
          </a:stretch>
        </p:blipFill>
        <p:spPr bwMode="auto">
          <a:xfrm>
            <a:off x="952472" y="3643314"/>
            <a:ext cx="2207688" cy="235742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chemeClr val="tx1">
                <a:alpha val="30000"/>
              </a:scheme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148" name="Picture 4" descr="D:\Documents and Settings\martinp\Escritorio\Diego Fares\CB\DSCN1473.jpg"/>
          <p:cNvPicPr>
            <a:picLocks noChangeAspect="1" noChangeArrowheads="1"/>
          </p:cNvPicPr>
          <p:nvPr/>
        </p:nvPicPr>
        <p:blipFill>
          <a:blip r:embed="rId4" cstate="print"/>
          <a:srcRect/>
          <a:stretch>
            <a:fillRect/>
          </a:stretch>
        </p:blipFill>
        <p:spPr bwMode="auto">
          <a:xfrm rot="521697">
            <a:off x="6832676" y="787007"/>
            <a:ext cx="2012170" cy="139296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1 CuadroTexto"/>
          <p:cNvSpPr txBox="1"/>
          <p:nvPr/>
        </p:nvSpPr>
        <p:spPr>
          <a:xfrm>
            <a:off x="5726912" y="571481"/>
            <a:ext cx="3792167" cy="2970044"/>
          </a:xfrm>
          <a:prstGeom prst="rect">
            <a:avLst/>
          </a:prstGeom>
          <a:noFill/>
          <a:ln cap="sq" cmpd="sng">
            <a:solidFill>
              <a:schemeClr val="accent1">
                <a:lumMod val="50000"/>
              </a:schemeClr>
            </a:solidFill>
            <a:prstDash val="lgDashDot"/>
            <a:bevel/>
          </a:ln>
        </p:spPr>
        <p:txBody>
          <a:bodyPr wrap="square" rtlCol="0">
            <a:spAutoFit/>
          </a:bodyPr>
          <a:lstStyle/>
          <a:p>
            <a:r>
              <a:rPr lang="es-ES_tradnl" sz="1100" dirty="0">
                <a:solidFill>
                  <a:schemeClr val="bg1"/>
                </a:solidFill>
                <a:latin typeface="Lucida Calligraphy" pitchFamily="66" charset="0"/>
              </a:rPr>
              <a:t>Estimado Padre:</a:t>
            </a:r>
            <a:endParaRPr lang="es-ES" sz="1100" dirty="0">
              <a:solidFill>
                <a:schemeClr val="bg1"/>
              </a:solidFill>
              <a:latin typeface="Lucida Calligraphy" pitchFamily="66" charset="0"/>
            </a:endParaRPr>
          </a:p>
          <a:p>
            <a:r>
              <a:rPr lang="es-ES_tradnl" sz="1100" dirty="0">
                <a:solidFill>
                  <a:schemeClr val="bg1"/>
                </a:solidFill>
                <a:latin typeface="Lucida Calligraphy" pitchFamily="66" charset="0"/>
              </a:rPr>
              <a:t>Si bien no hemos tenido muchas oportunidades de intercambios personales hemos tenido unos muy enriquecedores, los q me permiten hoy en día materializar quién parte hacia el continente viejo</a:t>
            </a:r>
            <a:endParaRPr lang="es-ES" sz="1100" dirty="0">
              <a:solidFill>
                <a:schemeClr val="bg1"/>
              </a:solidFill>
              <a:latin typeface="Lucida Calligraphy" pitchFamily="66" charset="0"/>
            </a:endParaRPr>
          </a:p>
          <a:p>
            <a:r>
              <a:rPr lang="es-ES_tradnl" sz="1100" dirty="0">
                <a:solidFill>
                  <a:schemeClr val="bg1"/>
                </a:solidFill>
                <a:latin typeface="Lucida Calligraphy" pitchFamily="66" charset="0"/>
              </a:rPr>
              <a:t>Que la Virgen nuestra Madre lo acompañe, en ese viaje que sabemos desde dónde parte pero no hacia qué destinos humanos lo llevaran..</a:t>
            </a:r>
            <a:endParaRPr lang="es-ES" sz="1100" dirty="0">
              <a:solidFill>
                <a:schemeClr val="bg1"/>
              </a:solidFill>
              <a:latin typeface="Lucida Calligraphy" pitchFamily="66" charset="0"/>
            </a:endParaRPr>
          </a:p>
          <a:p>
            <a:r>
              <a:rPr lang="es-ES_tradnl" sz="1100" dirty="0">
                <a:solidFill>
                  <a:schemeClr val="bg1"/>
                </a:solidFill>
                <a:latin typeface="Lucida Calligraphy" pitchFamily="66" charset="0"/>
              </a:rPr>
              <a:t>Que Ella la del sí sin peros,  le haga sentir su presencia, su humildad, su abnegada aceptación de la voluntad del Padre. </a:t>
            </a:r>
            <a:endParaRPr lang="es-ES" sz="1100" dirty="0">
              <a:solidFill>
                <a:schemeClr val="bg1"/>
              </a:solidFill>
              <a:latin typeface="Lucida Calligraphy" pitchFamily="66" charset="0"/>
            </a:endParaRPr>
          </a:p>
          <a:p>
            <a:r>
              <a:rPr lang="es-ES_tradnl" sz="1100" dirty="0">
                <a:solidFill>
                  <a:schemeClr val="bg1"/>
                </a:solidFill>
                <a:latin typeface="Lucida Calligraphy" pitchFamily="66" charset="0"/>
              </a:rPr>
              <a:t>Y le de la alegría de quien en Dios siempre confía.</a:t>
            </a:r>
            <a:endParaRPr lang="es-ES" sz="1100" dirty="0">
              <a:solidFill>
                <a:schemeClr val="bg1"/>
              </a:solidFill>
              <a:latin typeface="Lucida Calligraphy" pitchFamily="66" charset="0"/>
            </a:endParaRPr>
          </a:p>
          <a:p>
            <a:r>
              <a:rPr lang="es-ES_tradnl" sz="1100" dirty="0">
                <a:solidFill>
                  <a:schemeClr val="bg1"/>
                </a:solidFill>
                <a:latin typeface="Lucida Calligraphy" pitchFamily="66" charset="0"/>
              </a:rPr>
              <a:t>Un cariño grande</a:t>
            </a:r>
            <a:endParaRPr lang="es-ES" sz="1100" dirty="0">
              <a:solidFill>
                <a:schemeClr val="bg1"/>
              </a:solidFill>
              <a:latin typeface="Lucida Calligraphy" pitchFamily="66" charset="0"/>
            </a:endParaRPr>
          </a:p>
          <a:p>
            <a:r>
              <a:rPr lang="es-ES_tradnl" sz="1100" dirty="0">
                <a:solidFill>
                  <a:schemeClr val="bg1"/>
                </a:solidFill>
                <a:latin typeface="Lucida Calligraphy" pitchFamily="66" charset="0"/>
              </a:rPr>
              <a:t>G M </a:t>
            </a:r>
            <a:r>
              <a:rPr lang="es-ES_tradnl" sz="1100" dirty="0" err="1">
                <a:solidFill>
                  <a:schemeClr val="bg1"/>
                </a:solidFill>
                <a:latin typeface="Lucida Calligraphy" pitchFamily="66" charset="0"/>
              </a:rPr>
              <a:t>Campanelli</a:t>
            </a:r>
            <a:endParaRPr lang="es-ES" sz="1100" dirty="0">
              <a:solidFill>
                <a:schemeClr val="bg1"/>
              </a:solidFill>
              <a:latin typeface="Lucida Calligraphy" pitchFamily="66" charset="0"/>
            </a:endParaRPr>
          </a:p>
          <a:p>
            <a:endParaRPr lang="es-ES_tradnl" sz="1100" dirty="0">
              <a:solidFill>
                <a:schemeClr val="bg1"/>
              </a:solidFill>
              <a:latin typeface="Copperplate Gothic Light" pitchFamily="34" charset="0"/>
            </a:endParaRPr>
          </a:p>
        </p:txBody>
      </p:sp>
      <p:pic>
        <p:nvPicPr>
          <p:cNvPr id="13314" name="Picture 2" descr="D:\Documents and Settings\martinp\Escritorio\Diego Fares\Fotos delegaciones\IMG_2478.JPG"/>
          <p:cNvPicPr>
            <a:picLocks noChangeAspect="1" noChangeArrowheads="1"/>
          </p:cNvPicPr>
          <p:nvPr/>
        </p:nvPicPr>
        <p:blipFill>
          <a:blip r:embed="rId2" cstate="print"/>
          <a:srcRect/>
          <a:stretch>
            <a:fillRect/>
          </a:stretch>
        </p:blipFill>
        <p:spPr bwMode="auto">
          <a:xfrm>
            <a:off x="738158" y="642918"/>
            <a:ext cx="3200280" cy="213352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3317" name="Picture 5" descr="D:\Documents and Settings\martinp\Escritorio\Diego Fares\Fotos delegaciones\ENlujan 2004.jpg"/>
          <p:cNvPicPr>
            <a:picLocks noChangeAspect="1" noChangeArrowheads="1"/>
          </p:cNvPicPr>
          <p:nvPr/>
        </p:nvPicPr>
        <p:blipFill>
          <a:blip r:embed="rId3"/>
          <a:srcRect/>
          <a:stretch>
            <a:fillRect/>
          </a:stretch>
        </p:blipFill>
        <p:spPr bwMode="auto">
          <a:xfrm>
            <a:off x="1523976" y="4000504"/>
            <a:ext cx="6516687" cy="2335213"/>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47" name="Picture 3" descr="D:\Documents and Settings\martinp\Escritorio\Diego Fares\Fotos delegaciones\DSC09703.JPG"/>
          <p:cNvPicPr>
            <a:picLocks noChangeAspect="1" noChangeArrowheads="1"/>
          </p:cNvPicPr>
          <p:nvPr/>
        </p:nvPicPr>
        <p:blipFill>
          <a:blip r:embed="rId2" cstate="print"/>
          <a:srcRect/>
          <a:stretch>
            <a:fillRect/>
          </a:stretch>
        </p:blipFill>
        <p:spPr bwMode="auto">
          <a:xfrm>
            <a:off x="869128" y="714356"/>
            <a:ext cx="3869558" cy="2369742"/>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4 CuadroTexto"/>
          <p:cNvSpPr txBox="1"/>
          <p:nvPr/>
        </p:nvSpPr>
        <p:spPr>
          <a:xfrm>
            <a:off x="6953264" y="5929330"/>
            <a:ext cx="2321735" cy="338554"/>
          </a:xfrm>
          <a:prstGeom prst="rect">
            <a:avLst/>
          </a:prstGeom>
          <a:noFill/>
        </p:spPr>
        <p:txBody>
          <a:bodyPr wrap="square" rtlCol="0">
            <a:spAutoFit/>
          </a:bodyPr>
          <a:lstStyle/>
          <a:p>
            <a:r>
              <a:rPr lang="es-ES" sz="1600" dirty="0">
                <a:solidFill>
                  <a:schemeClr val="bg1"/>
                </a:solidFill>
                <a:latin typeface="Mistral" pitchFamily="66" charset="0"/>
              </a:rPr>
              <a:t> Fernando Cervera S.J.</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3318" name="Picture 6" descr="D:\Documents and Settings\martinp\Escritorio\Diego Fares\Fotos delegaciones\100_8724.JPG"/>
          <p:cNvPicPr>
            <a:picLocks noChangeAspect="1" noChangeArrowheads="1"/>
          </p:cNvPicPr>
          <p:nvPr/>
        </p:nvPicPr>
        <p:blipFill>
          <a:blip r:embed="rId2" cstate="print"/>
          <a:srcRect/>
          <a:stretch>
            <a:fillRect/>
          </a:stretch>
        </p:blipFill>
        <p:spPr bwMode="auto">
          <a:xfrm>
            <a:off x="881034" y="642918"/>
            <a:ext cx="3324577" cy="249396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chemeClr val="tx1">
                <a:alpha val="30000"/>
              </a:scheme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4338" name="Picture 2" descr="D:\Documents and Settings\martinp\Escritorio\Diego Fares\Fotos delegaciones\IMG_4596.jpg"/>
          <p:cNvPicPr>
            <a:picLocks noChangeAspect="1" noChangeArrowheads="1"/>
          </p:cNvPicPr>
          <p:nvPr/>
        </p:nvPicPr>
        <p:blipFill>
          <a:blip r:embed="rId3" cstate="print"/>
          <a:srcRect/>
          <a:stretch>
            <a:fillRect/>
          </a:stretch>
        </p:blipFill>
        <p:spPr bwMode="auto">
          <a:xfrm>
            <a:off x="5453066" y="3571876"/>
            <a:ext cx="3679131" cy="275906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5362" name="Picture 2" descr="D:\Documents and Settings\martinp\Escritorio\Diego Fares\Fotos delegaciones\10632667_10152700939393092_4973753288036549311_n.jpg"/>
          <p:cNvPicPr>
            <a:picLocks noChangeAspect="1" noChangeArrowheads="1"/>
          </p:cNvPicPr>
          <p:nvPr/>
        </p:nvPicPr>
        <p:blipFill>
          <a:blip r:embed="rId2"/>
          <a:srcRect/>
          <a:stretch>
            <a:fillRect/>
          </a:stretch>
        </p:blipFill>
        <p:spPr bwMode="auto">
          <a:xfrm>
            <a:off x="5524504" y="500042"/>
            <a:ext cx="3571868" cy="238124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5363" name="Picture 3" descr="D:\Documents and Settings\martinp\Escritorio\Diego Fares\Fotos delegaciones\con jesuitas.JPG"/>
          <p:cNvPicPr>
            <a:picLocks noChangeAspect="1" noChangeArrowheads="1"/>
          </p:cNvPicPr>
          <p:nvPr/>
        </p:nvPicPr>
        <p:blipFill>
          <a:blip r:embed="rId3" cstate="print"/>
          <a:srcRect/>
          <a:stretch>
            <a:fillRect/>
          </a:stretch>
        </p:blipFill>
        <p:spPr bwMode="auto">
          <a:xfrm rot="839809">
            <a:off x="871647" y="3257534"/>
            <a:ext cx="3643338" cy="273250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chemeClr val="tx1">
                <a:alpha val="30000"/>
              </a:scheme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387" name="Picture 3" descr="D:\Documents and Settings\martinp\Escritorio\Diego Fares\Fotos delegaciones\7073_10152700936313092_6861680474172159654_n.jpg"/>
          <p:cNvPicPr>
            <a:picLocks noChangeAspect="1" noChangeArrowheads="1"/>
          </p:cNvPicPr>
          <p:nvPr/>
        </p:nvPicPr>
        <p:blipFill>
          <a:blip r:embed="rId2"/>
          <a:srcRect/>
          <a:stretch>
            <a:fillRect/>
          </a:stretch>
        </p:blipFill>
        <p:spPr bwMode="auto">
          <a:xfrm>
            <a:off x="666720" y="500042"/>
            <a:ext cx="3071834" cy="204788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6388" name="Picture 4" descr="D:\Documents and Settings\martinp\Escritorio\Diego Fares\Fotos delegaciones\DSCN0029.jpg"/>
          <p:cNvPicPr>
            <a:picLocks noChangeAspect="1" noChangeArrowheads="1"/>
          </p:cNvPicPr>
          <p:nvPr/>
        </p:nvPicPr>
        <p:blipFill>
          <a:blip r:embed="rId3" cstate="print"/>
          <a:srcRect/>
          <a:stretch>
            <a:fillRect/>
          </a:stretch>
        </p:blipFill>
        <p:spPr bwMode="auto">
          <a:xfrm>
            <a:off x="6167446" y="3929066"/>
            <a:ext cx="2952728" cy="2214546"/>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410" name="Picture 2" descr="D:\Documents and Settings\martinp\Escritorio\Diego Fares\Fotos delegaciones\DSCN0054.jpg"/>
          <p:cNvPicPr>
            <a:picLocks noChangeAspect="1" noChangeArrowheads="1"/>
          </p:cNvPicPr>
          <p:nvPr/>
        </p:nvPicPr>
        <p:blipFill>
          <a:blip r:embed="rId2" cstate="print"/>
          <a:srcRect/>
          <a:stretch>
            <a:fillRect/>
          </a:stretch>
        </p:blipFill>
        <p:spPr bwMode="auto">
          <a:xfrm>
            <a:off x="5191084" y="642918"/>
            <a:ext cx="3810027" cy="285752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7411" name="Picture 3" descr="D:\Documents and Settings\martinp\Escritorio\Diego Fares\Fotos delegaciones\foto retiro MA Abril 2003.jpg"/>
          <p:cNvPicPr>
            <a:picLocks noChangeAspect="1" noChangeArrowheads="1"/>
          </p:cNvPicPr>
          <p:nvPr/>
        </p:nvPicPr>
        <p:blipFill>
          <a:blip r:embed="rId3" cstate="print"/>
          <a:srcRect/>
          <a:stretch>
            <a:fillRect/>
          </a:stretch>
        </p:blipFill>
        <p:spPr bwMode="auto">
          <a:xfrm>
            <a:off x="666720" y="3929066"/>
            <a:ext cx="4929187" cy="241935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434" name="Picture 2" descr="D:\Documents and Settings\martinp\Escritorio\Diego Fares\Fotos delegaciones\P1040807.JPG"/>
          <p:cNvPicPr>
            <a:picLocks noChangeAspect="1" noChangeArrowheads="1"/>
          </p:cNvPicPr>
          <p:nvPr/>
        </p:nvPicPr>
        <p:blipFill>
          <a:blip r:embed="rId2" cstate="print"/>
          <a:srcRect/>
          <a:stretch>
            <a:fillRect/>
          </a:stretch>
        </p:blipFill>
        <p:spPr bwMode="auto">
          <a:xfrm>
            <a:off x="666720" y="1285860"/>
            <a:ext cx="8496223" cy="4349755"/>
          </a:xfrm>
          <a:prstGeom prst="rect">
            <a:avLst/>
          </a:prstGeom>
          <a:ln>
            <a:noFill/>
          </a:ln>
          <a:effectLst>
            <a:softEdge rad="112500"/>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3 CuadroTexto"/>
          <p:cNvSpPr txBox="1"/>
          <p:nvPr/>
        </p:nvSpPr>
        <p:spPr>
          <a:xfrm>
            <a:off x="7119953" y="785794"/>
            <a:ext cx="2321735" cy="4031873"/>
          </a:xfrm>
          <a:prstGeom prst="rect">
            <a:avLst/>
          </a:prstGeom>
          <a:noFill/>
        </p:spPr>
        <p:txBody>
          <a:bodyPr wrap="square" rtlCol="0">
            <a:spAutoFit/>
          </a:bodyPr>
          <a:lstStyle/>
          <a:p>
            <a:pPr lvl="0" fontAlgn="base">
              <a:spcBef>
                <a:spcPct val="0"/>
              </a:spcBef>
              <a:spcAft>
                <a:spcPct val="0"/>
              </a:spcAft>
            </a:pPr>
            <a:r>
              <a:rPr kumimoji="0" lang="es-ES_tradnl" sz="1600" b="0" i="1" u="none" strike="noStrike" cap="none" normalizeH="0" baseline="0" dirty="0">
                <a:ln>
                  <a:noFill/>
                </a:ln>
                <a:solidFill>
                  <a:srgbClr val="002060"/>
                </a:solidFill>
                <a:effectLst/>
                <a:latin typeface="Lucida Calligraphy" pitchFamily="66" charset="0"/>
                <a:ea typeface="Calibri" pitchFamily="34" charset="0"/>
                <a:cs typeface="Times New Roman" pitchFamily="18" charset="0"/>
              </a:rPr>
              <a:t>Pidamos al Espíritu Santo esta gracia del celo apostólico, que  tiene algo de locura espiritual, de sana locura.. </a:t>
            </a:r>
          </a:p>
          <a:p>
            <a:pPr lvl="0" fontAlgn="base">
              <a:spcBef>
                <a:spcPct val="0"/>
              </a:spcBef>
              <a:spcAft>
                <a:spcPct val="0"/>
              </a:spcAft>
            </a:pPr>
            <a:endParaRPr lang="es-ES_tradnl" sz="1600" i="1" dirty="0">
              <a:solidFill>
                <a:srgbClr val="002060"/>
              </a:solidFill>
              <a:latin typeface="Lucida Calligraphy" pitchFamily="66" charset="0"/>
              <a:ea typeface="Calibri" pitchFamily="34" charset="0"/>
              <a:cs typeface="Times New Roman" pitchFamily="18" charset="0"/>
            </a:endParaRPr>
          </a:p>
          <a:p>
            <a:pPr lvl="0" fontAlgn="base">
              <a:spcBef>
                <a:spcPct val="0"/>
              </a:spcBef>
              <a:spcAft>
                <a:spcPct val="0"/>
              </a:spcAft>
            </a:pPr>
            <a:r>
              <a:rPr kumimoji="0" lang="es-ES_tradnl" sz="1600" b="0" i="1" u="none" strike="noStrike" cap="none" normalizeH="0" baseline="0" dirty="0">
                <a:ln>
                  <a:noFill/>
                </a:ln>
                <a:solidFill>
                  <a:srgbClr val="002060"/>
                </a:solidFill>
                <a:effectLst/>
                <a:latin typeface="Lucida Calligraphy" pitchFamily="66" charset="0"/>
                <a:ea typeface="Calibri" pitchFamily="34" charset="0"/>
                <a:cs typeface="Times New Roman" pitchFamily="18" charset="0"/>
              </a:rPr>
              <a:t>Y  si molestamos ¡Bendito sea el Señor! Adelante! Como dice el Señor a Pablo: ¡Animo!</a:t>
            </a:r>
            <a:endParaRPr kumimoji="0" lang="es-ES" sz="1600" b="0" i="0" u="none" strike="noStrike" cap="none" normalizeH="0" baseline="0" dirty="0">
              <a:ln>
                <a:noFill/>
              </a:ln>
              <a:solidFill>
                <a:srgbClr val="002060"/>
              </a:solidFill>
              <a:effectLst/>
              <a:latin typeface="Lucida Calligraphy" pitchFamily="66" charset="0"/>
            </a:endParaRPr>
          </a:p>
          <a:p>
            <a:pPr lvl="0" eaLnBrk="0" fontAlgn="base" hangingPunct="0">
              <a:spcBef>
                <a:spcPct val="0"/>
              </a:spcBef>
              <a:spcAft>
                <a:spcPct val="0"/>
              </a:spcAft>
            </a:pPr>
            <a:endParaRPr kumimoji="0" lang="es-ES_tradnl" sz="1600" b="0" i="1" u="none" strike="noStrike" cap="none" normalizeH="0" baseline="0" dirty="0">
              <a:ln>
                <a:noFill/>
              </a:ln>
              <a:solidFill>
                <a:srgbClr val="002060"/>
              </a:solidFill>
              <a:effectLst/>
              <a:latin typeface="Lucida Calligraphy" pitchFamily="66" charset="0"/>
              <a:ea typeface="Calibri" pitchFamily="34" charset="0"/>
              <a:cs typeface="Times New Roman" pitchFamily="18" charset="0"/>
            </a:endParaRPr>
          </a:p>
          <a:p>
            <a:pPr lvl="0" eaLnBrk="0" fontAlgn="base" hangingPunct="0">
              <a:spcBef>
                <a:spcPct val="0"/>
              </a:spcBef>
              <a:spcAft>
                <a:spcPct val="0"/>
              </a:spcAft>
            </a:pPr>
            <a:r>
              <a:rPr kumimoji="0" lang="es-ES_tradnl" sz="1600" b="0" i="1" u="none" strike="noStrike" cap="none" normalizeH="0" baseline="0" dirty="0">
                <a:ln>
                  <a:noFill/>
                </a:ln>
                <a:solidFill>
                  <a:srgbClr val="002060"/>
                </a:solidFill>
                <a:effectLst/>
                <a:latin typeface="Lucida Calligraphy" pitchFamily="66" charset="0"/>
                <a:ea typeface="Calibri" pitchFamily="34" charset="0"/>
                <a:cs typeface="Times New Roman" pitchFamily="18" charset="0"/>
              </a:rPr>
              <a:t>Papa Francisco  16/05/13</a:t>
            </a:r>
            <a:endParaRPr kumimoji="0" lang="es-ES_tradnl" sz="1600" b="0" i="0" u="none" strike="noStrike" cap="none" normalizeH="0" baseline="0" dirty="0">
              <a:ln>
                <a:noFill/>
              </a:ln>
              <a:solidFill>
                <a:srgbClr val="002060"/>
              </a:solidFill>
              <a:effectLst/>
              <a:latin typeface="Lucida Calligraphy" pitchFamily="66" charset="0"/>
            </a:endParaRPr>
          </a:p>
        </p:txBody>
      </p:sp>
      <p:pic>
        <p:nvPicPr>
          <p:cNvPr id="1026" name="Picture 2" descr="D:\Documents and Settings\martinp\Escritorio\Diego Fares\Tapas\iñaki con Angel y Diego.jpg"/>
          <p:cNvPicPr>
            <a:picLocks noChangeAspect="1" noChangeArrowheads="1"/>
          </p:cNvPicPr>
          <p:nvPr/>
        </p:nvPicPr>
        <p:blipFill>
          <a:blip r:embed="rId2" cstate="print"/>
          <a:srcRect/>
          <a:stretch>
            <a:fillRect/>
          </a:stretch>
        </p:blipFill>
        <p:spPr bwMode="auto">
          <a:xfrm>
            <a:off x="1857389" y="452462"/>
            <a:ext cx="4798217" cy="5905497"/>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D:\Documents and Settings\martinp\Escritorio\Diego Fares\Inicios\_MG_7518.JPG"/>
          <p:cNvPicPr>
            <a:picLocks noChangeAspect="1" noChangeArrowheads="1"/>
          </p:cNvPicPr>
          <p:nvPr/>
        </p:nvPicPr>
        <p:blipFill>
          <a:blip r:embed="rId2" cstate="print"/>
          <a:srcRect/>
          <a:stretch>
            <a:fillRect/>
          </a:stretch>
        </p:blipFill>
        <p:spPr bwMode="auto">
          <a:xfrm rot="551749">
            <a:off x="5515200" y="773244"/>
            <a:ext cx="3876532" cy="1979985"/>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
        <p:nvSpPr>
          <p:cNvPr id="11" name="10 CuadroTexto"/>
          <p:cNvSpPr txBox="1"/>
          <p:nvPr/>
        </p:nvSpPr>
        <p:spPr>
          <a:xfrm>
            <a:off x="583376" y="714356"/>
            <a:ext cx="4798252" cy="1938992"/>
          </a:xfrm>
          <a:prstGeom prst="rect">
            <a:avLst/>
          </a:prstGeom>
          <a:noFill/>
        </p:spPr>
        <p:txBody>
          <a:bodyPr wrap="square" rtlCol="0">
            <a:spAutoFit/>
          </a:bodyPr>
          <a:lstStyle/>
          <a:p>
            <a:r>
              <a:rPr lang="es-ES" sz="2000" dirty="0">
                <a:solidFill>
                  <a:schemeClr val="bg1"/>
                </a:solidFill>
                <a:latin typeface="Mistral" pitchFamily="66" charset="0"/>
              </a:rPr>
              <a:t> ... y pensar que nos conocimos en una terraza y la vida nos llevó a recorrer un largo y hermoso camino guiado por una amistad linda en el Señor. Gracias por todo tu cariño; te vamos a extrañar mucho, pero siempre vamos a permanecer muy unidos. </a:t>
            </a:r>
          </a:p>
          <a:p>
            <a:r>
              <a:rPr lang="es-ES" sz="2000" dirty="0">
                <a:solidFill>
                  <a:schemeClr val="bg1"/>
                </a:solidFill>
                <a:latin typeface="Mistral" pitchFamily="66" charset="0"/>
              </a:rPr>
              <a:t>    Gloria, Estela (y los </a:t>
            </a:r>
            <a:r>
              <a:rPr lang="es-ES" sz="2000" dirty="0" err="1">
                <a:solidFill>
                  <a:schemeClr val="bg1"/>
                </a:solidFill>
                <a:latin typeface="Mistral" pitchFamily="66" charset="0"/>
              </a:rPr>
              <a:t>Ricardos</a:t>
            </a:r>
            <a:r>
              <a:rPr lang="es-ES" sz="2000" dirty="0">
                <a:solidFill>
                  <a:schemeClr val="bg1"/>
                </a:solidFill>
                <a:latin typeface="Mistral" pitchFamily="66" charset="0"/>
              </a:rPr>
              <a:t> desde el cielo)</a:t>
            </a:r>
          </a:p>
        </p:txBody>
      </p:sp>
      <p:pic>
        <p:nvPicPr>
          <p:cNvPr id="14" name="Picture 2" descr="D:\Documents and Settings\martinp\Escritorio\Diego Fares\Inicios\ENMA 034.jpg"/>
          <p:cNvPicPr>
            <a:picLocks noChangeAspect="1" noChangeArrowheads="1"/>
          </p:cNvPicPr>
          <p:nvPr/>
        </p:nvPicPr>
        <p:blipFill>
          <a:blip r:embed="rId3" cstate="print"/>
          <a:srcRect/>
          <a:stretch>
            <a:fillRect/>
          </a:stretch>
        </p:blipFill>
        <p:spPr bwMode="auto">
          <a:xfrm>
            <a:off x="5030391" y="3571876"/>
            <a:ext cx="4368381" cy="271464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3" name="Picture 4" descr="D:\Documents and Settings\martinp\Escritorio\Diego Fares\Inicios\Foto de la primera hora.jpg"/>
          <p:cNvPicPr>
            <a:picLocks noChangeAspect="1" noChangeArrowheads="1"/>
          </p:cNvPicPr>
          <p:nvPr/>
        </p:nvPicPr>
        <p:blipFill>
          <a:blip r:embed="rId4" cstate="print">
            <a:lum contrast="3000"/>
          </a:blip>
          <a:srcRect/>
          <a:stretch>
            <a:fillRect/>
          </a:stretch>
        </p:blipFill>
        <p:spPr bwMode="auto">
          <a:xfrm>
            <a:off x="656963" y="3429000"/>
            <a:ext cx="4528211" cy="271271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Picture 3" descr="D:\Documents and Settings\martinp\Escritorio\Diego Fares\Inicios\PICT0184.JPG"/>
          <p:cNvPicPr>
            <a:picLocks noChangeAspect="1" noChangeArrowheads="1"/>
          </p:cNvPicPr>
          <p:nvPr/>
        </p:nvPicPr>
        <p:blipFill>
          <a:blip r:embed="rId2" cstate="print"/>
          <a:srcRect/>
          <a:stretch>
            <a:fillRect/>
          </a:stretch>
        </p:blipFill>
        <p:spPr bwMode="auto">
          <a:xfrm>
            <a:off x="4310058" y="3804050"/>
            <a:ext cx="5070202" cy="248247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7" name="Picture 4" descr="D:\Documents and Settings\martinp\Escritorio\Diego Fares\Inicios\Inauguración RIcardo Servente.jpg"/>
          <p:cNvPicPr>
            <a:picLocks noChangeAspect="1" noChangeArrowheads="1"/>
          </p:cNvPicPr>
          <p:nvPr/>
        </p:nvPicPr>
        <p:blipFill>
          <a:blip r:embed="rId3"/>
          <a:srcRect/>
          <a:stretch>
            <a:fillRect/>
          </a:stretch>
        </p:blipFill>
        <p:spPr bwMode="auto">
          <a:xfrm>
            <a:off x="595282" y="571480"/>
            <a:ext cx="3488331" cy="2173484"/>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2" descr="D:\Documents and Settings\martinp\Escritorio\Diego Fares\Inicios\PICT0214.JPG"/>
          <p:cNvPicPr>
            <a:picLocks noChangeAspect="1" noChangeArrowheads="1"/>
          </p:cNvPicPr>
          <p:nvPr/>
        </p:nvPicPr>
        <p:blipFill>
          <a:blip r:embed="rId4" cstate="print"/>
          <a:srcRect/>
          <a:stretch>
            <a:fillRect/>
          </a:stretch>
        </p:blipFill>
        <p:spPr bwMode="auto">
          <a:xfrm>
            <a:off x="881034" y="3357562"/>
            <a:ext cx="4279285" cy="237718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3" descr="D:\Documents and Settings\martinp\Escritorio\Diego Fares\Inicios\chile 1.jpg"/>
          <p:cNvPicPr>
            <a:picLocks noChangeAspect="1" noChangeArrowheads="1"/>
          </p:cNvPicPr>
          <p:nvPr/>
        </p:nvPicPr>
        <p:blipFill>
          <a:blip r:embed="rId5" cstate="print"/>
          <a:srcRect/>
          <a:stretch>
            <a:fillRect/>
          </a:stretch>
        </p:blipFill>
        <p:spPr bwMode="auto">
          <a:xfrm>
            <a:off x="4381497" y="637870"/>
            <a:ext cx="5000660" cy="2039831"/>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102" name="Picture 6" descr="D:\Documents and Settings\martinp\Escritorio\Diego Fares\Inicios\ENMA 035.jpg"/>
          <p:cNvPicPr>
            <a:picLocks noChangeAspect="1" noChangeArrowheads="1"/>
          </p:cNvPicPr>
          <p:nvPr/>
        </p:nvPicPr>
        <p:blipFill>
          <a:blip r:embed="rId2" cstate="print"/>
          <a:srcRect/>
          <a:stretch>
            <a:fillRect/>
          </a:stretch>
        </p:blipFill>
        <p:spPr bwMode="auto">
          <a:xfrm rot="187405">
            <a:off x="4720827" y="571480"/>
            <a:ext cx="4499976" cy="235745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 name="Picture 4" descr="D:\Documents and Settings\martinp\Escritorio\Diego Fares\Inicios\usadas\5.jpg"/>
          <p:cNvPicPr>
            <a:picLocks noChangeAspect="1" noChangeArrowheads="1"/>
          </p:cNvPicPr>
          <p:nvPr/>
        </p:nvPicPr>
        <p:blipFill>
          <a:blip r:embed="rId3"/>
          <a:srcRect/>
          <a:stretch>
            <a:fillRect/>
          </a:stretch>
        </p:blipFill>
        <p:spPr bwMode="auto">
          <a:xfrm>
            <a:off x="541704" y="642919"/>
            <a:ext cx="4387255" cy="277654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03" name="Picture 7" descr="D:\Documents and Settings\martinp\Escritorio\Diego Fares\Inicios\usadas\PICT0181.JPG"/>
          <p:cNvPicPr>
            <a:picLocks noChangeAspect="1" noChangeArrowheads="1"/>
          </p:cNvPicPr>
          <p:nvPr/>
        </p:nvPicPr>
        <p:blipFill>
          <a:blip r:embed="rId4" cstate="print"/>
          <a:srcRect/>
          <a:stretch>
            <a:fillRect/>
          </a:stretch>
        </p:blipFill>
        <p:spPr bwMode="auto">
          <a:xfrm>
            <a:off x="3095612" y="3714753"/>
            <a:ext cx="6270383" cy="2552695"/>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9" name="Picture 3" descr="D:\Documents and Settings\martinp\Escritorio\Diego Fares\Inicios\5 ENMA- 08 036.jpg"/>
          <p:cNvPicPr>
            <a:picLocks noChangeAspect="1" noChangeArrowheads="1"/>
          </p:cNvPicPr>
          <p:nvPr/>
        </p:nvPicPr>
        <p:blipFill>
          <a:blip r:embed="rId5" cstate="print"/>
          <a:srcRect/>
          <a:stretch>
            <a:fillRect/>
          </a:stretch>
        </p:blipFill>
        <p:spPr bwMode="auto">
          <a:xfrm rot="593943">
            <a:off x="367510" y="3967771"/>
            <a:ext cx="3350371" cy="172156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217" name="Picture 1" descr="D:\Documents and Settings\martinp\Escritorio\Diego Fares\Fotos delegaciones\P1060955.JPG"/>
          <p:cNvPicPr>
            <a:picLocks noChangeAspect="1" noChangeArrowheads="1"/>
          </p:cNvPicPr>
          <p:nvPr/>
        </p:nvPicPr>
        <p:blipFill>
          <a:blip r:embed="rId2" cstate="print"/>
          <a:srcRect/>
          <a:stretch>
            <a:fillRect/>
          </a:stretch>
        </p:blipFill>
        <p:spPr bwMode="auto">
          <a:xfrm>
            <a:off x="523844" y="1714488"/>
            <a:ext cx="4206590" cy="291225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chemeClr val="tx1">
                <a:alpha val="30000"/>
              </a:scheme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7171" name="Picture 3" descr="D:\Documents and Settings\martinp\Escritorio\Diego Fares\lz.png"/>
          <p:cNvPicPr>
            <a:picLocks noChangeAspect="1" noChangeArrowheads="1"/>
          </p:cNvPicPr>
          <p:nvPr/>
        </p:nvPicPr>
        <p:blipFill>
          <a:blip r:embed="rId3"/>
          <a:srcRect/>
          <a:stretch>
            <a:fillRect/>
          </a:stretch>
        </p:blipFill>
        <p:spPr bwMode="auto">
          <a:xfrm>
            <a:off x="5064157" y="441347"/>
            <a:ext cx="4389437" cy="6059487"/>
          </a:xfrm>
          <a:prstGeom prst="rect">
            <a:avLst/>
          </a:prstGeom>
          <a:noFill/>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2 CuadroTexto"/>
          <p:cNvSpPr txBox="1"/>
          <p:nvPr/>
        </p:nvSpPr>
        <p:spPr>
          <a:xfrm>
            <a:off x="523844" y="510203"/>
            <a:ext cx="5143536" cy="5847755"/>
          </a:xfrm>
          <a:prstGeom prst="rect">
            <a:avLst/>
          </a:prstGeom>
          <a:noFill/>
          <a:ln cap="sq" cmpd="sng">
            <a:solidFill>
              <a:schemeClr val="accent1">
                <a:lumMod val="50000"/>
              </a:schemeClr>
            </a:solidFill>
            <a:prstDash val="lgDashDot"/>
            <a:bevel/>
          </a:ln>
        </p:spPr>
        <p:txBody>
          <a:bodyPr wrap="square" rtlCol="0">
            <a:spAutoFit/>
          </a:bodyPr>
          <a:lstStyle/>
          <a:p>
            <a:r>
              <a:rPr lang="es-ES_tradnl" sz="1100" dirty="0">
                <a:solidFill>
                  <a:schemeClr val="bg1"/>
                </a:solidFill>
                <a:latin typeface="Letter Gothic" pitchFamily="49" charset="0"/>
              </a:rPr>
              <a:t>Querido Diego,</a:t>
            </a:r>
            <a:endParaRPr lang="es-ES" sz="1100" dirty="0">
              <a:solidFill>
                <a:schemeClr val="bg1"/>
              </a:solidFill>
              <a:latin typeface="Letter Gothic" pitchFamily="49" charset="0"/>
            </a:endParaRPr>
          </a:p>
          <a:p>
            <a:r>
              <a:rPr lang="es-ES_tradnl" sz="1100" dirty="0">
                <a:solidFill>
                  <a:schemeClr val="bg1"/>
                </a:solidFill>
                <a:latin typeface="Letter Gothic" pitchFamily="49" charset="0"/>
              </a:rPr>
              <a:t>Es difícil poner en pocas palabras la gratitud que brota por el acompañamiento que significó tenerte cerca en Manos Abiertas  Buenos Aires  durante todos estos años.</a:t>
            </a:r>
            <a:endParaRPr lang="es-ES" sz="1100" dirty="0">
              <a:solidFill>
                <a:schemeClr val="bg1"/>
              </a:solidFill>
              <a:latin typeface="Letter Gothic" pitchFamily="49" charset="0"/>
            </a:endParaRPr>
          </a:p>
          <a:p>
            <a:r>
              <a:rPr lang="es-ES_tradnl" sz="1100" dirty="0">
                <a:solidFill>
                  <a:schemeClr val="bg1"/>
                </a:solidFill>
                <a:latin typeface="Letter Gothic" pitchFamily="49" charset="0"/>
              </a:rPr>
              <a:t>Años donde ibas tratando de cubrir la ausencia de Angel con tu consejo moderado y muchas veces tratando de pensar como él, aunque quizás tu forma de resolver las cosas en el Hogar de San José fueran distintas. Bien al estilo San José, humilde y pensando primero en los demás. (Era muy lindo oírte decir Dios bendice a Rossi con Manos Abiertas de esta forma, y así van bien.)</a:t>
            </a:r>
            <a:endParaRPr lang="es-ES" sz="1100" dirty="0">
              <a:solidFill>
                <a:schemeClr val="bg1"/>
              </a:solidFill>
              <a:latin typeface="Letter Gothic" pitchFamily="49" charset="0"/>
            </a:endParaRPr>
          </a:p>
          <a:p>
            <a:r>
              <a:rPr lang="es-ES_tradnl" sz="1100" dirty="0">
                <a:solidFill>
                  <a:schemeClr val="bg1"/>
                </a:solidFill>
                <a:latin typeface="Letter Gothic" pitchFamily="49" charset="0"/>
              </a:rPr>
              <a:t>De a poquito también le fuiste dando tu impronta de profesionalizarnos cada vez más para hacer bien, “el bien”, como no te cansabas de decirnos.</a:t>
            </a:r>
            <a:endParaRPr lang="es-ES" sz="1100" dirty="0">
              <a:solidFill>
                <a:schemeClr val="bg1"/>
              </a:solidFill>
              <a:latin typeface="Letter Gothic" pitchFamily="49" charset="0"/>
            </a:endParaRPr>
          </a:p>
          <a:p>
            <a:r>
              <a:rPr lang="es-ES_tradnl" sz="1100" dirty="0">
                <a:solidFill>
                  <a:schemeClr val="bg1"/>
                </a:solidFill>
                <a:latin typeface="Letter Gothic" pitchFamily="49" charset="0"/>
              </a:rPr>
              <a:t>Ni que decir de las llamadas a cualquier hora porque se nos iba un patroncito de Casa de la Bondad, o para estar presente en alguna reunión de comisión cuando las papas quemaban, o cuando fallecía algún familiar de los voluntarios y te pedían una misa.</a:t>
            </a:r>
            <a:endParaRPr lang="es-ES" sz="1100" dirty="0">
              <a:solidFill>
                <a:schemeClr val="bg1"/>
              </a:solidFill>
              <a:latin typeface="Letter Gothic" pitchFamily="49" charset="0"/>
            </a:endParaRPr>
          </a:p>
          <a:p>
            <a:r>
              <a:rPr lang="es-ES_tradnl" sz="1100" dirty="0">
                <a:solidFill>
                  <a:schemeClr val="bg1"/>
                </a:solidFill>
                <a:latin typeface="Letter Gothic" pitchFamily="49" charset="0"/>
              </a:rPr>
              <a:t>También dejándonos hablar a todos en el Consejo de Administración para luego concluir y dar luz sobre las diferencias de criterio que muchas veces aparecían, sobre la inmensa responsabilidad de administrar con justicia y caridad los bienes que nos confiaban para nuestros patroncitos.</a:t>
            </a:r>
            <a:endParaRPr lang="es-ES" sz="1100" dirty="0">
              <a:solidFill>
                <a:schemeClr val="bg1"/>
              </a:solidFill>
              <a:latin typeface="Letter Gothic" pitchFamily="49" charset="0"/>
            </a:endParaRPr>
          </a:p>
          <a:p>
            <a:r>
              <a:rPr lang="es-ES_tradnl" sz="1100" dirty="0">
                <a:solidFill>
                  <a:schemeClr val="bg1"/>
                </a:solidFill>
                <a:latin typeface="Letter Gothic" pitchFamily="49" charset="0"/>
              </a:rPr>
              <a:t>Gracias por estar, gracias por enseñarnos también este estilo de Amar y Servir, junto con Angel, gracias por los Ejercicios Espirituales compartidos, donde hacían una dupla increíble. (de quien era la lista más larga?).</a:t>
            </a:r>
            <a:endParaRPr lang="es-ES" sz="1100" dirty="0">
              <a:solidFill>
                <a:schemeClr val="bg1"/>
              </a:solidFill>
              <a:latin typeface="Letter Gothic" pitchFamily="49" charset="0"/>
            </a:endParaRPr>
          </a:p>
          <a:p>
            <a:r>
              <a:rPr lang="es-ES_tradnl" sz="1100" dirty="0">
                <a:solidFill>
                  <a:schemeClr val="bg1"/>
                </a:solidFill>
                <a:latin typeface="Letter Gothic" pitchFamily="49" charset="0"/>
              </a:rPr>
              <a:t>Podríamos seguir pero cada uno de nosotros tiene guardados en su corazón palabras y gestos de consuelo tuyos, y eso es lo que cuenta.</a:t>
            </a:r>
            <a:endParaRPr lang="es-ES" sz="1100" dirty="0">
              <a:solidFill>
                <a:schemeClr val="bg1"/>
              </a:solidFill>
              <a:latin typeface="Letter Gothic" pitchFamily="49" charset="0"/>
            </a:endParaRPr>
          </a:p>
          <a:p>
            <a:r>
              <a:rPr lang="es-ES_tradnl" sz="1100" dirty="0">
                <a:solidFill>
                  <a:schemeClr val="bg1"/>
                </a:solidFill>
                <a:latin typeface="Letter Gothic" pitchFamily="49" charset="0"/>
              </a:rPr>
              <a:t>Un fuerte abrazo de todo Manos Abiertas Buenos Aires,</a:t>
            </a:r>
            <a:endParaRPr lang="es-ES" sz="1100" dirty="0">
              <a:solidFill>
                <a:schemeClr val="bg1"/>
              </a:solidFill>
              <a:latin typeface="Letter Gothic" pitchFamily="49" charset="0"/>
            </a:endParaRPr>
          </a:p>
          <a:p>
            <a:r>
              <a:rPr lang="es-ES_tradnl" sz="1100" dirty="0">
                <a:solidFill>
                  <a:schemeClr val="bg1"/>
                </a:solidFill>
                <a:latin typeface="Letter Gothic" pitchFamily="49" charset="0"/>
              </a:rPr>
              <a:t>Maria Chimondeguy</a:t>
            </a:r>
            <a:endParaRPr lang="es-ES" sz="1100" dirty="0">
              <a:solidFill>
                <a:schemeClr val="bg1"/>
              </a:solidFill>
              <a:latin typeface="Letter Gothic" pitchFamily="49" charset="0"/>
            </a:endParaRPr>
          </a:p>
        </p:txBody>
      </p:sp>
      <p:pic>
        <p:nvPicPr>
          <p:cNvPr id="10241" name="Picture 1" descr="D:\Documents and Settings\martinp\Escritorio\Diego Fares\B s As\casa de la esperanza 2007 038.jpg"/>
          <p:cNvPicPr>
            <a:picLocks noChangeAspect="1" noChangeArrowheads="1"/>
          </p:cNvPicPr>
          <p:nvPr/>
        </p:nvPicPr>
        <p:blipFill>
          <a:blip r:embed="rId2" cstate="print"/>
          <a:srcRect/>
          <a:stretch>
            <a:fillRect/>
          </a:stretch>
        </p:blipFill>
        <p:spPr bwMode="auto">
          <a:xfrm>
            <a:off x="5959086" y="4143380"/>
            <a:ext cx="3548561" cy="219866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0243" name="Picture 3" descr="D:\Documents and Settings\martinp\Escritorio\Diego Fares\B s As\IMG_20150204_135413.jpg"/>
          <p:cNvPicPr>
            <a:picLocks noChangeAspect="1" noChangeArrowheads="1"/>
          </p:cNvPicPr>
          <p:nvPr/>
        </p:nvPicPr>
        <p:blipFill>
          <a:blip r:embed="rId3" cstate="print"/>
          <a:srcRect/>
          <a:stretch>
            <a:fillRect/>
          </a:stretch>
        </p:blipFill>
        <p:spPr bwMode="auto">
          <a:xfrm>
            <a:off x="6655606" y="428605"/>
            <a:ext cx="2769101" cy="173026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0244" name="Picture 4" descr="D:\Documents and Settings\martinp\Escritorio\Diego Fares\B s As\IMG_1327.JPG"/>
          <p:cNvPicPr>
            <a:picLocks noChangeAspect="1" noChangeArrowheads="1"/>
          </p:cNvPicPr>
          <p:nvPr/>
        </p:nvPicPr>
        <p:blipFill>
          <a:blip r:embed="rId4"/>
          <a:srcRect/>
          <a:stretch>
            <a:fillRect/>
          </a:stretch>
        </p:blipFill>
        <p:spPr bwMode="auto">
          <a:xfrm rot="751880">
            <a:off x="6191259" y="2167609"/>
            <a:ext cx="3301989" cy="171449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0" name="Picture 2" descr="D:\Documents and Settings\martinp\Escritorio\Diego Fares\Fotos delegaciones\DSCN0922.jpg"/>
          <p:cNvPicPr>
            <a:picLocks noChangeAspect="1" noChangeArrowheads="1"/>
          </p:cNvPicPr>
          <p:nvPr/>
        </p:nvPicPr>
        <p:blipFill>
          <a:blip r:embed="rId2" cstate="print"/>
          <a:srcRect/>
          <a:stretch>
            <a:fillRect/>
          </a:stretch>
        </p:blipFill>
        <p:spPr bwMode="auto">
          <a:xfrm>
            <a:off x="778578" y="3913217"/>
            <a:ext cx="3531480" cy="244474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8194" name="Picture 2" descr="D:\Documents and Settings\martinp\Escritorio\Diego Fares\Fotos delegaciones\P1040809.JPG"/>
          <p:cNvPicPr>
            <a:picLocks noChangeAspect="1" noChangeArrowheads="1"/>
          </p:cNvPicPr>
          <p:nvPr/>
        </p:nvPicPr>
        <p:blipFill>
          <a:blip r:embed="rId3" cstate="print"/>
          <a:srcRect/>
          <a:stretch>
            <a:fillRect/>
          </a:stretch>
        </p:blipFill>
        <p:spPr bwMode="auto">
          <a:xfrm>
            <a:off x="5381628" y="544546"/>
            <a:ext cx="4027462" cy="402746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Papel">
  <a:themeElements>
    <a:clrScheme name="Papel">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Papel">
      <a:maj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onstantia"/>
        <a:ea typeface=""/>
        <a:cs typeface=""/>
        <a:font script="Jpan" typeface="HG明朝E"/>
        <a:font script="Hang" typeface="궁서"/>
        <a:font script="Hans" typeface="华文新魏"/>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Papel">
      <a:fillStyleLst>
        <a:solidFill>
          <a:schemeClr val="phClr"/>
        </a:solidFill>
        <a:blipFill>
          <a:blip xmlns:r="http://schemas.openxmlformats.org/officeDocument/2006/relationships" r:embed="rId1">
            <a:duotone>
              <a:schemeClr val="phClr">
                <a:shade val="63000"/>
                <a:tint val="82000"/>
              </a:schemeClr>
              <a:schemeClr val="phClr">
                <a:tint val="10000"/>
                <a:satMod val="400000"/>
              </a:schemeClr>
            </a:duotone>
          </a:blip>
          <a:tile tx="0" ty="0" sx="40000" sy="40000" flip="none" algn="tl"/>
        </a:blipFill>
        <a:blipFill>
          <a:blip xmlns:r="http://schemas.openxmlformats.org/officeDocument/2006/relationships" r:embed="rId1">
            <a:duotone>
              <a:schemeClr val="phClr">
                <a:shade val="40000"/>
              </a:schemeClr>
              <a:schemeClr val="phClr">
                <a:tint val="42000"/>
              </a:schemeClr>
            </a:duotone>
          </a:blip>
          <a:tile tx="0" ty="0" sx="40000" sy="40000" flip="none" algn="tl"/>
        </a:blipFill>
      </a:fillStyleLst>
      <a:lnStyleLst>
        <a:ln w="12700" cap="flat" cmpd="sng" algn="ctr">
          <a:solidFill>
            <a:schemeClr val="phClr"/>
          </a:solidFill>
          <a:prstDash val="solid"/>
        </a:ln>
        <a:ln w="38100" cap="flat" cmpd="sng" algn="ctr">
          <a:solidFill>
            <a:schemeClr val="phClr"/>
          </a:solidFill>
          <a:prstDash val="solid"/>
        </a:ln>
        <a:ln w="63500" cap="flat" cmpd="sng" algn="ctr">
          <a:solidFill>
            <a:schemeClr val="phClr"/>
          </a:solidFill>
          <a:prstDash val="solid"/>
        </a:ln>
      </a:lnStyleLst>
      <a:effectStyleLst>
        <a:effectStyle>
          <a:effectLst>
            <a:outerShdw blurRad="95000" rotWithShape="0">
              <a:srgbClr val="000000">
                <a:alpha val="50000"/>
              </a:srgbClr>
            </a:outerShdw>
            <a:softEdge rad="12700"/>
          </a:effectLst>
        </a:effectStyle>
        <a:effectStyle>
          <a:effectLst>
            <a:outerShdw blurRad="95000" rotWithShape="0">
              <a:srgbClr val="000000">
                <a:alpha val="50000"/>
              </a:srgbClr>
            </a:outerShdw>
            <a:softEdge rad="12700"/>
          </a:effectLst>
        </a:effectStyle>
        <a:effectStyle>
          <a:effectLst>
            <a:outerShdw blurRad="95000" algn="tl" rotWithShape="0">
              <a:srgbClr val="000000">
                <a:alpha val="50000"/>
              </a:srgbClr>
            </a:outerShdw>
          </a:effectLst>
          <a:scene3d>
            <a:camera prst="orthographicFront"/>
            <a:lightRig rig="soft" dir="t">
              <a:rot lat="0" lon="0" rev="18000000"/>
            </a:lightRig>
          </a:scene3d>
          <a:sp3d prstMaterial="dkEdge">
            <a:bevelT w="73660" h="44450" prst="riblet"/>
          </a:sp3d>
        </a:effectStyle>
      </a:effectStyleLst>
      <a:bgFillStyleLst>
        <a:solidFill>
          <a:schemeClr val="phClr"/>
        </a:solidFill>
        <a:blipFill>
          <a:blip xmlns:r="http://schemas.openxmlformats.org/officeDocument/2006/relationships" r:embed="rId1">
            <a:duotone>
              <a:schemeClr val="phClr">
                <a:shade val="55000"/>
                <a:alpha val="20000"/>
              </a:schemeClr>
              <a:schemeClr val="phClr">
                <a:tint val="40000"/>
                <a:shade val="90000"/>
                <a:satMod val="60000"/>
                <a:alpha val="20000"/>
              </a:schemeClr>
            </a:duotone>
          </a:blip>
          <a:tile tx="0" ty="0" sx="58000" sy="38000" flip="none" algn="tl"/>
        </a:blipFill>
        <a:blipFill>
          <a:blip xmlns:r="http://schemas.openxmlformats.org/officeDocument/2006/relationships" r:embed="rId2">
            <a:duotone>
              <a:schemeClr val="phClr">
                <a:shade val="12000"/>
                <a:satMod val="240000"/>
              </a:schemeClr>
              <a:schemeClr val="phClr">
                <a:tint val="65000"/>
              </a:schemeClr>
            </a:duotone>
          </a:blip>
          <a:stretch>
            <a:fillRect/>
          </a:stretch>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Libro Diego Fares</Template>
  <TotalTime>0</TotalTime>
  <Words>3660</Words>
  <Application>Microsoft Office PowerPoint</Application>
  <PresentationFormat>A4 (210 x 297 mm)</PresentationFormat>
  <Paragraphs>197</Paragraphs>
  <Slides>35</Slides>
  <Notes>0</Notes>
  <HiddenSlides>0</HiddenSlides>
  <MMClips>0</MMClips>
  <ScaleCrop>false</ScaleCrop>
  <HeadingPairs>
    <vt:vector size="6" baseType="variant">
      <vt:variant>
        <vt:lpstr>Fuentes usadas</vt:lpstr>
      </vt:variant>
      <vt:variant>
        <vt:i4>12</vt:i4>
      </vt:variant>
      <vt:variant>
        <vt:lpstr>Tema</vt:lpstr>
      </vt:variant>
      <vt:variant>
        <vt:i4>1</vt:i4>
      </vt:variant>
      <vt:variant>
        <vt:lpstr>Títulos de diapositiva</vt:lpstr>
      </vt:variant>
      <vt:variant>
        <vt:i4>35</vt:i4>
      </vt:variant>
    </vt:vector>
  </HeadingPairs>
  <TitlesOfParts>
    <vt:vector size="48" baseType="lpstr">
      <vt:lpstr>Agency FB</vt:lpstr>
      <vt:lpstr>Bodoni</vt:lpstr>
      <vt:lpstr>Bradley Hand ITC</vt:lpstr>
      <vt:lpstr>Constantia</vt:lpstr>
      <vt:lpstr>Copperplate Gothic Light</vt:lpstr>
      <vt:lpstr>Letter Gothic</vt:lpstr>
      <vt:lpstr>Lucida Calligraphy</vt:lpstr>
      <vt:lpstr>Mistral</vt:lpstr>
      <vt:lpstr>Monotype Corsiva</vt:lpstr>
      <vt:lpstr>Rage Italic</vt:lpstr>
      <vt:lpstr>Tw Cen MT Condensed</vt:lpstr>
      <vt:lpstr>Wingdings 2</vt:lpstr>
      <vt:lpstr>Papel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Martin Peydro</dc:creator>
  <cp:lastModifiedBy>Martin Peydro</cp:lastModifiedBy>
  <cp:revision>1</cp:revision>
  <dcterms:created xsi:type="dcterms:W3CDTF">2025-08-25T19:10:01Z</dcterms:created>
  <dcterms:modified xsi:type="dcterms:W3CDTF">2025-08-25T19:10:19Z</dcterms:modified>
</cp:coreProperties>
</file>